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25048-024B-8BD2-15FB-82A3400A3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E2EDD2-233F-16EE-0E1D-AB30FB465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E4FD9-2D1E-CD86-2B5B-7D5FF909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25C27-B5BB-A3B8-59BA-1E4A62FF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A326D-78CA-9CF5-0828-0F97E816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5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B69AC-746E-EDA4-3D60-B8518C5A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3F6F6-437B-E116-5A69-FD4A982B7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F292E-041D-7D6D-360A-E2CA4E43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ACCE4-6D5A-34DD-1647-DC1C62ED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0AE7A-7CCB-10B7-61A2-0C646CEE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1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901D3D-C211-EDB7-5066-C1E61DD94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235157-1930-56EF-2888-50F53B7EE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454A-DF06-864A-F7EA-C7F61E05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08A27-97D0-1D49-CAE3-1B7BE80A7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DC13A-86E7-A2B5-55E4-DE59E459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0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63C5F-94B1-FEA5-2942-9120FBD7F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A49C1-9AC7-FD7D-535B-18280CFDD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86268-89FE-A75F-741F-57D937780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03391-2F9A-5243-7DC6-A6136BA5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6C203-8D96-C627-FA80-B905ED88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4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BBA8A-C9DE-26C9-58EF-FFDC2A441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980E5-CDF8-90C5-F3D5-87CF9A646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BD33A-2EAF-9673-E174-6249F857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6DE40-B020-58EC-9B76-CE18AFD2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7825F-B16A-8956-7E84-EF27F22C2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751A2-BB4E-2F09-CF3E-DFC60593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FA5A7-04D0-F816-2AB8-13992C34E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E947F-24CE-C6BF-0BA7-5E6D7996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F7ED6-B60E-4A17-4215-E78738F8D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91E8B-7CC9-80E8-3A1D-A9BB73A2E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FC98C-AAD8-9B8F-B784-C5C3462E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9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37A7C-104A-75B1-30CF-17016AFDA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5F892-4173-AA6A-4E9E-FB37E91B4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F1A810-D7A4-CDC8-3668-20D84AC62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41F79-8817-1386-B357-FA07D602A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0D2A9B-7A21-4753-CC57-A8078D2DB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4925C1-0737-939F-EE05-47486820A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C4A8AB-13B7-3E02-667F-296CA1EF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E7C4FA-1001-D43B-5A98-1E23028FD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4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3222D-7037-B6D1-E388-7CCD19B6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9CD0BD-18AF-5CAF-1D87-3A67DE55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347BD-7B66-D80F-868F-265C8CF8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61ED6-FB37-3E58-B76B-464A6796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4B7F4-2877-F5A5-401E-B6015FDA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7F74A1-ED7B-BE4C-FA87-23741C69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2798D-6793-7BE7-E2D2-F54BB577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449F8-322D-3F17-92D4-C6245CE8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0D90B-0DD7-A0BB-7B7E-B191D886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82028-3678-A78B-0607-DD1F5AB63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05442-E88A-FA99-CB06-7D702E50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BDBA7-5D08-C32B-7CF1-35179D21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0D6AB-D18D-3DE2-73E6-3E968D0A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5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5F7A-8C8B-6AE2-4894-F3BAA173B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59400-62C6-62BB-D4EB-64FC217A0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6EADE-DA2D-BB2C-E7BC-F65A41130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8245B-6CE7-3A71-3D22-1AD34F4B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2EAC0-E8E6-ECEF-0006-5A3163382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293C0-A98F-0347-CB38-D3A950484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8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F70D77-DE3A-5AA9-B55D-DC0A0939A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7A23C-09A5-E33E-EB07-8FAC6CBC0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A4D6C-2C45-43A2-0518-98278C394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2453-A06E-4EDE-9B59-2E866039A30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859DB-CFEF-A886-203D-B112217B7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E708C-539D-3F39-7958-43874D50A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DC6EC-DF1E-47B8-9FBA-49581917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8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58AD8-6848-4C3D-AE44-4BF609CDB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066" y="1207664"/>
            <a:ext cx="6981925" cy="5372598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3GW high efficiency CCGT plant, to be constructed adjacent to the LNG facilities in Rovuma.</a:t>
            </a: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Gas for the power plant will be sourced from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TotalEnergies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and/or ExxonMobil onshore facilities through low-cost incremental development of offshore fields under a long-term purchase agreement. </a:t>
            </a: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If ExxonMobil Area 4 onshore facility not developed, augment ENI FLNG development to bring gas to shore to meet domestic supply obligation.</a:t>
            </a: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1090 km 2GW HVDC power line to be constructed from the power plant to the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Songo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HVDC station; the power line will follow the Nacala Logistics Corridor through Malawi. </a:t>
            </a: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 HVDC rectifier at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Songo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be upgraded to increase existing line capacity to SA to 3960MW – Apollo inverter already upgraded.</a:t>
            </a: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Songo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regional hub and entry point for the SAPP grid, facilitating sale of excess electricity through the short-term electricity trading system. </a:t>
            </a:r>
            <a:b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BF1E824-B7A1-348A-7D99-96FF5AF9E456}"/>
              </a:ext>
            </a:extLst>
          </p:cNvPr>
          <p:cNvSpPr txBox="1">
            <a:spLocks/>
          </p:cNvSpPr>
          <p:nvPr/>
        </p:nvSpPr>
        <p:spPr>
          <a:xfrm>
            <a:off x="0" y="119311"/>
            <a:ext cx="11683015" cy="5137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4200"/>
              </a:spcAft>
            </a:pPr>
            <a:r>
              <a:rPr lang="en-US" sz="4400" dirty="0">
                <a:solidFill>
                  <a:srgbClr val="469D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MSAPP Power Generation and Transmission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95B9A23F-2364-7BD8-8C6B-AB1C91B2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>
                <a:solidFill>
                  <a:srgbClr val="469D18"/>
                </a:solidFill>
              </a:rPr>
              <a:t>1</a:t>
            </a:fld>
            <a:endParaRPr lang="en-US" dirty="0">
              <a:solidFill>
                <a:srgbClr val="469D18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F58DD00-1F07-6D45-F97A-A5877B5D85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0" t="2597" b="1504"/>
          <a:stretch/>
        </p:blipFill>
        <p:spPr>
          <a:xfrm>
            <a:off x="7464299" y="1125416"/>
            <a:ext cx="4475655" cy="545484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94FE961-B960-DAF6-9474-40D050991069}"/>
              </a:ext>
            </a:extLst>
          </p:cNvPr>
          <p:cNvSpPr/>
          <p:nvPr/>
        </p:nvSpPr>
        <p:spPr>
          <a:xfrm>
            <a:off x="342067" y="633047"/>
            <a:ext cx="6591470" cy="308786"/>
          </a:xfrm>
          <a:prstGeom prst="rect">
            <a:avLst/>
          </a:prstGeom>
          <a:solidFill>
            <a:srgbClr val="469D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Power Generation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A981AF-4151-C5F6-42FF-4735D89F14E8}"/>
              </a:ext>
            </a:extLst>
          </p:cNvPr>
          <p:cNvSpPr/>
          <p:nvPr/>
        </p:nvSpPr>
        <p:spPr>
          <a:xfrm>
            <a:off x="342067" y="3542190"/>
            <a:ext cx="6591470" cy="426127"/>
          </a:xfrm>
          <a:prstGeom prst="rect">
            <a:avLst/>
          </a:prstGeom>
          <a:solidFill>
            <a:srgbClr val="469D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Power Transmission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A507B5-69C1-7C05-119C-B2C6C19B7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1375" y="3128"/>
            <a:ext cx="859792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14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FA6F25C383F945BC7A542EABA0DCD0" ma:contentTypeVersion="16" ma:contentTypeDescription="Create a new document." ma:contentTypeScope="" ma:versionID="9b85952f303d83b82451f4bbe9d9ad92">
  <xsd:schema xmlns:xsd="http://www.w3.org/2001/XMLSchema" xmlns:xs="http://www.w3.org/2001/XMLSchema" xmlns:p="http://schemas.microsoft.com/office/2006/metadata/properties" xmlns:ns2="6ad1c946-227f-456b-a52f-005e356255ac" xmlns:ns3="d01e433a-3dff-4bfe-9b43-eca30fbe256c" targetNamespace="http://schemas.microsoft.com/office/2006/metadata/properties" ma:root="true" ma:fieldsID="18c331466bb06c2ca49c66b464efc3f1" ns2:_="" ns3:_="">
    <xsd:import namespace="6ad1c946-227f-456b-a52f-005e356255ac"/>
    <xsd:import namespace="d01e433a-3dff-4bfe-9b43-eca30fbe25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d1c946-227f-456b-a52f-005e356255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8d0f230-8c22-4e9e-affb-a464a7e905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e433a-3dff-4bfe-9b43-eca30fbe25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c492de6-2ff0-4ce1-83ac-e6b58917b8f1}" ma:internalName="TaxCatchAll" ma:showField="CatchAllData" ma:web="d01e433a-3dff-4bfe-9b43-eca30fbe25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52247B-F13A-44C3-A316-BDFBAC4790DB}"/>
</file>

<file path=customXml/itemProps2.xml><?xml version="1.0" encoding="utf-8"?>
<ds:datastoreItem xmlns:ds="http://schemas.openxmlformats.org/officeDocument/2006/customXml" ds:itemID="{442F4F80-E22A-4F42-907E-4FA57AC477C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● 3GW high efficiency CCGT plant, to be constructed adjacent to the LNG facilities in Rovuma.  ● Gas for the power plant will be sourced from TotalEnergies and/or ExxonMobil onshore facilities through low-cost incremental development of offshore fields under a long-term purchase agreement.   ● If ExxonMobil Area 4 onshore facility not developed, augment ENI FLNG development to bring gas to shore to meet domestic supply obligation.   ●  A 1090 km 2GW HVDC power line to be constructed from the power plant to the Songo HVDC station; the power line will follow the Nacala Logistics Corridor through Malawi.   ●  HVDC rectifier at Songo to be upgraded to increase existing line capacity to SA to 3960MW – Apollo inverter already upgraded.  ● Songo is a regional hub and entry point for the SAPP grid, facilitating sale of excess electricity through the short-term electricity trading system.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● 3GW high efficiency CCGT plant, to be constructed adjacent to the LNG facilities in Rovuma.  ● Gas for the power plant will be sourced from TotalEnergies and/or ExxonMobil onshore facilities through low-cost incremental development of offshore fields under a long-term purchase agreement.   ● If ExxonMobil Area 4 onshore facility not developed, augment ENI FLNG development to bring gas to shore to meet domestic supply obligation.   ●  A 1090 km 2GW HVDC power line to be constructed from the power plant to the Songo HVDC station; the power line will follow the Nacala Logistics Corridor through Malawi.   ●  HVDC rectifier at Songo to be upgraded to increase existing line capacity to SA to 3960MW – Apollo inverter already upgraded.  ● Songo is a regional hub and entry point for the SAPP grid, facilitating sale of excess electricity through the short-term electricity trading system.</dc:title>
  <dc:creator>ray.rclfioc1@gmail.com</dc:creator>
  <cp:lastModifiedBy>ray.rclfioc1@gmail.com</cp:lastModifiedBy>
  <cp:revision>1</cp:revision>
  <dcterms:created xsi:type="dcterms:W3CDTF">2022-09-14T05:40:42Z</dcterms:created>
  <dcterms:modified xsi:type="dcterms:W3CDTF">2022-09-14T05:41:33Z</dcterms:modified>
</cp:coreProperties>
</file>