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Masters/notesMaster1.xml" ContentType="application/vnd.openxmlformats-officedocument.presentationml.notesMaster+xml"/>
  <Override PartName="/ppt/theme/theme1.xml" ContentType="application/vnd.openxmlformats-officedocument.theme+xml"/>
  <Override PartName="/ppt/charts/chart1.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7.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1.xml" ContentType="application/vnd.openxmlformats-officedocument.presentationml.tags+xml"/>
  <Override PartName="/ppt/tags/tag10.xml" ContentType="application/vnd.openxmlformats-officedocument.presentationml.tags+xml"/>
  <Override PartName="/ppt/tags/tag12.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1.xml" ContentType="application/vnd.openxmlformats-officedocument.presentationml.tags+xml"/>
  <Override PartName="/ppt/tags/tag13.xml" ContentType="application/vnd.openxmlformats-officedocument.presentationml.tags+xml"/>
  <Override PartName="/ppt/revisionInfo.xml" ContentType="application/vnd.ms-powerpoint.revisioninfo+xml"/>
  <Override PartName="/ppt/tags/tag16.xml" ContentType="application/vnd.openxmlformats-officedocument.presentationml.tags+xml"/>
  <Override PartName="/ppt/tags/tag9.xml" ContentType="application/vnd.openxmlformats-officedocument.presentationml.tag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tags/tag8.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2" r:id="rId3"/>
  </p:sldMasterIdLst>
  <p:notesMasterIdLst>
    <p:notesMasterId r:id="rId10"/>
  </p:notesMasterIdLst>
  <p:sldIdLst>
    <p:sldId id="2134805331" r:id="rId4"/>
    <p:sldId id="2147376219" r:id="rId5"/>
    <p:sldId id="354" r:id="rId6"/>
    <p:sldId id="2134805296" r:id="rId7"/>
    <p:sldId id="2142534922" r:id="rId8"/>
    <p:sldId id="2134804044" r:id="rId9"/>
  </p:sldIdLst>
  <p:sldSz cx="12192000" cy="68580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23DD57-8B44-4B73-A9B3-2CE14950E52A}" v="3" dt="2022-09-14T06:57:50.6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2927" autoAdjust="0"/>
  </p:normalViewPr>
  <p:slideViewPr>
    <p:cSldViewPr snapToGrid="0">
      <p:cViewPr varScale="1">
        <p:scale>
          <a:sx n="92" d="100"/>
          <a:sy n="92" d="100"/>
        </p:scale>
        <p:origin x="117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18" Type="http://schemas.openxmlformats.org/officeDocument/2006/relationships/customXml" Target="../customXml/item2.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17" Type="http://schemas.openxmlformats.org/officeDocument/2006/relationships/customXml" Target="../customXml/item1.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Sheet1!$A$2</c:f>
              <c:strCache>
                <c:ptCount val="1"/>
                <c:pt idx="0">
                  <c:v>Carbon Negative Actions</c:v>
                </c:pt>
              </c:strCache>
            </c:strRef>
          </c:tx>
          <c:spPr>
            <a:solidFill>
              <a:schemeClr val="accent1"/>
            </a:solidFill>
            <a:ln>
              <a:noFill/>
            </a:ln>
            <a:effectLst/>
          </c:spPr>
          <c:invertIfNegative val="0"/>
          <c:cat>
            <c:strRef>
              <c:f>(Sheet1!$B$1,Sheet1!$F$1)</c:f>
              <c:strCache>
                <c:ptCount val="2"/>
                <c:pt idx="0">
                  <c:v>2019 - baseline</c:v>
                </c:pt>
                <c:pt idx="1">
                  <c:v>2050</c:v>
                </c:pt>
              </c:strCache>
              <c:extLst/>
            </c:strRef>
          </c:cat>
          <c:val>
            <c:numRef>
              <c:f>(Sheet1!$B$2,Sheet1!$F$2)</c:f>
              <c:numCache>
                <c:formatCode>General</c:formatCode>
                <c:ptCount val="2"/>
                <c:pt idx="1">
                  <c:v>-2500</c:v>
                </c:pt>
              </c:numCache>
              <c:extLst/>
            </c:numRef>
          </c:val>
          <c:extLst>
            <c:ext xmlns:c16="http://schemas.microsoft.com/office/drawing/2014/chart" uri="{C3380CC4-5D6E-409C-BE32-E72D297353CC}">
              <c16:uniqueId val="{00000000-FB83-473B-A9BF-DBC2DB5D8870}"/>
            </c:ext>
          </c:extLst>
        </c:ser>
        <c:ser>
          <c:idx val="1"/>
          <c:order val="1"/>
          <c:tx>
            <c:strRef>
              <c:f>Sheet1!$A$3</c:f>
              <c:strCache>
                <c:ptCount val="1"/>
                <c:pt idx="0">
                  <c:v>Scope 3</c:v>
                </c:pt>
              </c:strCache>
            </c:strRef>
          </c:tx>
          <c:spPr>
            <a:solidFill>
              <a:srgbClr val="92D050"/>
            </a:solidFill>
            <a:ln>
              <a:noFill/>
            </a:ln>
            <a:effectLst/>
          </c:spPr>
          <c:invertIfNegative val="0"/>
          <c:cat>
            <c:strRef>
              <c:f>(Sheet1!$B$1,Sheet1!$F$1)</c:f>
              <c:strCache>
                <c:ptCount val="2"/>
                <c:pt idx="0">
                  <c:v>2019 - baseline</c:v>
                </c:pt>
                <c:pt idx="1">
                  <c:v>2050</c:v>
                </c:pt>
              </c:strCache>
              <c:extLst/>
            </c:strRef>
          </c:cat>
          <c:val>
            <c:numRef>
              <c:f>(Sheet1!$B$3,Sheet1!$F$3)</c:f>
              <c:numCache>
                <c:formatCode>General</c:formatCode>
                <c:ptCount val="2"/>
                <c:pt idx="0">
                  <c:v>44384</c:v>
                </c:pt>
                <c:pt idx="1">
                  <c:v>2000</c:v>
                </c:pt>
              </c:numCache>
              <c:extLst/>
            </c:numRef>
          </c:val>
          <c:extLst>
            <c:ext xmlns:c16="http://schemas.microsoft.com/office/drawing/2014/chart" uri="{C3380CC4-5D6E-409C-BE32-E72D297353CC}">
              <c16:uniqueId val="{00000001-FB83-473B-A9BF-DBC2DB5D8870}"/>
            </c:ext>
          </c:extLst>
        </c:ser>
        <c:ser>
          <c:idx val="2"/>
          <c:order val="2"/>
          <c:tx>
            <c:strRef>
              <c:f>Sheet1!$A$4</c:f>
              <c:strCache>
                <c:ptCount val="1"/>
                <c:pt idx="0">
                  <c:v>Scope 2</c:v>
                </c:pt>
              </c:strCache>
            </c:strRef>
          </c:tx>
          <c:spPr>
            <a:solidFill>
              <a:schemeClr val="accent6">
                <a:lumMod val="75000"/>
              </a:schemeClr>
            </a:solidFill>
            <a:ln>
              <a:noFill/>
            </a:ln>
            <a:effectLst/>
          </c:spPr>
          <c:invertIfNegative val="0"/>
          <c:cat>
            <c:strRef>
              <c:f>(Sheet1!$B$1,Sheet1!$F$1)</c:f>
              <c:strCache>
                <c:ptCount val="2"/>
                <c:pt idx="0">
                  <c:v>2019 - baseline</c:v>
                </c:pt>
                <c:pt idx="1">
                  <c:v>2050</c:v>
                </c:pt>
              </c:strCache>
              <c:extLst/>
            </c:strRef>
          </c:cat>
          <c:val>
            <c:numRef>
              <c:f>(Sheet1!$B$4,Sheet1!$F$4)</c:f>
              <c:numCache>
                <c:formatCode>General</c:formatCode>
                <c:ptCount val="2"/>
                <c:pt idx="0">
                  <c:v>650</c:v>
                </c:pt>
                <c:pt idx="1">
                  <c:v>250</c:v>
                </c:pt>
              </c:numCache>
              <c:extLst/>
            </c:numRef>
          </c:val>
          <c:extLst>
            <c:ext xmlns:c16="http://schemas.microsoft.com/office/drawing/2014/chart" uri="{C3380CC4-5D6E-409C-BE32-E72D297353CC}">
              <c16:uniqueId val="{00000002-FB83-473B-A9BF-DBC2DB5D8870}"/>
            </c:ext>
          </c:extLst>
        </c:ser>
        <c:ser>
          <c:idx val="3"/>
          <c:order val="3"/>
          <c:tx>
            <c:strRef>
              <c:f>Sheet1!$A$5</c:f>
              <c:strCache>
                <c:ptCount val="1"/>
                <c:pt idx="0">
                  <c:v>Scope 1</c:v>
                </c:pt>
              </c:strCache>
            </c:strRef>
          </c:tx>
          <c:spPr>
            <a:solidFill>
              <a:schemeClr val="accent6">
                <a:lumMod val="50000"/>
              </a:schemeClr>
            </a:solidFill>
            <a:ln>
              <a:noFill/>
            </a:ln>
            <a:effectLst/>
          </c:spPr>
          <c:invertIfNegative val="0"/>
          <c:cat>
            <c:strRef>
              <c:f>(Sheet1!$B$1,Sheet1!$F$1)</c:f>
              <c:strCache>
                <c:ptCount val="2"/>
                <c:pt idx="0">
                  <c:v>2019 - baseline</c:v>
                </c:pt>
                <c:pt idx="1">
                  <c:v>2050</c:v>
                </c:pt>
              </c:strCache>
              <c:extLst/>
            </c:strRef>
          </c:cat>
          <c:val>
            <c:numRef>
              <c:f>(Sheet1!$B$5,Sheet1!$F$5)</c:f>
              <c:numCache>
                <c:formatCode>General</c:formatCode>
                <c:ptCount val="2"/>
                <c:pt idx="0">
                  <c:v>1668</c:v>
                </c:pt>
                <c:pt idx="1">
                  <c:v>250</c:v>
                </c:pt>
              </c:numCache>
              <c:extLst/>
            </c:numRef>
          </c:val>
          <c:extLst>
            <c:ext xmlns:c16="http://schemas.microsoft.com/office/drawing/2014/chart" uri="{C3380CC4-5D6E-409C-BE32-E72D297353CC}">
              <c16:uniqueId val="{00000003-FB83-473B-A9BF-DBC2DB5D8870}"/>
            </c:ext>
          </c:extLst>
        </c:ser>
        <c:dLbls>
          <c:showLegendKey val="0"/>
          <c:showVal val="0"/>
          <c:showCatName val="0"/>
          <c:showSerName val="0"/>
          <c:showPercent val="0"/>
          <c:showBubbleSize val="0"/>
        </c:dLbls>
        <c:gapWidth val="150"/>
        <c:overlap val="100"/>
        <c:axId val="776634920"/>
        <c:axId val="776636560"/>
      </c:barChart>
      <c:catAx>
        <c:axId val="776634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76636560"/>
        <c:crosses val="autoZero"/>
        <c:auto val="1"/>
        <c:lblAlgn val="ctr"/>
        <c:lblOffset val="250"/>
        <c:noMultiLvlLbl val="0"/>
      </c:catAx>
      <c:valAx>
        <c:axId val="7766365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dirty="0"/>
                  <a:t>GHG Emissions / </a:t>
                </a:r>
                <a:r>
                  <a:rPr lang="en-US" dirty="0" err="1"/>
                  <a:t>kT</a:t>
                </a:r>
                <a:r>
                  <a:rPr lang="en-US" dirty="0"/>
                  <a:t> CO2e</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76634920"/>
        <c:crosses val="autoZero"/>
        <c:crossBetween val="between"/>
      </c:valAx>
      <c:spPr>
        <a:noFill/>
        <a:ln>
          <a:noFill/>
        </a:ln>
        <a:effectLst/>
      </c:spPr>
    </c:plotArea>
    <c:legend>
      <c:legendPos val="b"/>
      <c:layout>
        <c:manualLayout>
          <c:xMode val="edge"/>
          <c:yMode val="edge"/>
          <c:x val="1.3807434346718718E-2"/>
          <c:y val="0.74934356027007121"/>
          <c:w val="0.94202113979472257"/>
          <c:h val="0.2322444741752852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A163C-8E1E-4834-853E-7B3B380F2841}" type="datetimeFigureOut">
              <a:rPr lang="en-US" smtClean="0"/>
              <a:t>9/14/2022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112D14-4114-493C-90DE-C84D7EFB80C3}" type="slidenum">
              <a:rPr lang="en-US" smtClean="0"/>
              <a:t>‹#›</a:t>
            </a:fld>
            <a:endParaRPr lang="en-US"/>
          </a:p>
        </p:txBody>
      </p:sp>
    </p:spTree>
    <p:extLst>
      <p:ext uri="{BB962C8B-B14F-4D97-AF65-F5344CB8AC3E}">
        <p14:creationId xmlns:p14="http://schemas.microsoft.com/office/powerpoint/2010/main" val="391213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2020 it’s estimated that 42%, or 23GT of the worlds CO2 production is related to the oil and gas industry. Of these, 5GT are related to the value chain of getting it to market, defined as scope 1 and scope 2 emissions. The rest comes from Scope 3, mostly from the burning of end-use fuels, such as diesel and gasoline.</a:t>
            </a:r>
          </a:p>
          <a:p>
            <a:endParaRPr lang="en-US"/>
          </a:p>
          <a:p>
            <a:r>
              <a:rPr lang="en-US"/>
              <a:t>More than 50% of the emissions from the oil and has value chain are related to methane leaks in during transportation and in processing facilities. However, due to the challenge of observing and measuring these leaks, the number is indeed still quite a rough estimate in reality. New advances in measurement technology (watch this space </a:t>
            </a:r>
            <a:r>
              <a:rPr lang="en-US">
                <a:sym typeface="Wingdings" panose="05000000000000000000" pitchFamily="2" charset="2"/>
              </a:rPr>
              <a:t>) will hopefully improve the precision and allow action to be taken. Downstream activities, such as the heat and power required for refineries is the next biggest emitter, followed by extraction / drilling, flaring, crude transport and hydrogen production.</a:t>
            </a:r>
          </a:p>
          <a:p>
            <a:endParaRPr lang="en-US">
              <a:sym typeface="Wingdings" panose="05000000000000000000" pitchFamily="2" charset="2"/>
            </a:endParaRPr>
          </a:p>
          <a:p>
            <a:r>
              <a:rPr lang="en-US">
                <a:sym typeface="Wingdings" panose="05000000000000000000" pitchFamily="2" charset="2"/>
              </a:rPr>
              <a:t>In order to reduce CO2 to net zero in 2050, and by 40% in 2030, all of these sources will need to be addressed – even the smallest ones.</a:t>
            </a:r>
            <a:endParaRPr lang="en-US"/>
          </a:p>
        </p:txBody>
      </p:sp>
      <p:sp>
        <p:nvSpPr>
          <p:cNvPr id="4" name="Slide Number Placeholder 3"/>
          <p:cNvSpPr>
            <a:spLocks noGrp="1"/>
          </p:cNvSpPr>
          <p:nvPr>
            <p:ph type="sldNum" sz="quarter" idx="5"/>
          </p:nvPr>
        </p:nvSpPr>
        <p:spPr/>
        <p:txBody>
          <a:bodyPr/>
          <a:lstStyle/>
          <a:p>
            <a:fld id="{40AA757A-9938-49CB-A041-148D7B38474B}" type="slidenum">
              <a:rPr lang="en-US" smtClean="0"/>
              <a:t>1</a:t>
            </a:fld>
            <a:endParaRPr lang="en-US"/>
          </a:p>
        </p:txBody>
      </p:sp>
    </p:spTree>
    <p:extLst>
      <p:ext uri="{BB962C8B-B14F-4D97-AF65-F5344CB8AC3E}">
        <p14:creationId xmlns:p14="http://schemas.microsoft.com/office/powerpoint/2010/main" val="2186514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highlights the three main SLB pillars that support taking climate action</a:t>
            </a:r>
          </a:p>
          <a:p>
            <a:pPr marL="228600" indent="-228600">
              <a:buAutoNum type="arabicPeriod"/>
            </a:pPr>
            <a:r>
              <a:rPr lang="en-US" dirty="0"/>
              <a:t>Our net zero commitment, which is inclusive of scope 3 emissions. This means we are committed to reduced our net GHG footprint to zero by 2050, inclusive of emissions coming from our entire value chain (what we buy and what we sell).</a:t>
            </a:r>
          </a:p>
          <a:p>
            <a:pPr marL="228600" indent="-228600">
              <a:buAutoNum type="arabicPeriod"/>
            </a:pPr>
            <a:r>
              <a:rPr lang="en-US" dirty="0"/>
              <a:t>Our investment towards the energy transition</a:t>
            </a:r>
          </a:p>
          <a:p>
            <a:pPr marL="685800" lvl="1" indent="-228600">
              <a:buAutoNum type="arabicPeriod"/>
            </a:pPr>
            <a:r>
              <a:rPr lang="en-US" dirty="0"/>
              <a:t>Decarbonizing oil &amp; gas operations. With 10% of global emissions coming from oil &amp; gas, and no quick avenue to move away from hydrocarbons as a key energy source, reducing emissions from this industry is critical.</a:t>
            </a:r>
          </a:p>
          <a:p>
            <a:pPr marL="685800" lvl="1" indent="-228600">
              <a:buAutoNum type="arabicPeriod"/>
            </a:pPr>
            <a:r>
              <a:rPr lang="en-US" dirty="0"/>
              <a:t>Investing in energy sources and carriers outside of oil &amp; gas.</a:t>
            </a:r>
          </a:p>
          <a:p>
            <a:pPr marL="228600" lvl="0" indent="-228600">
              <a:buAutoNum type="arabicPeriod"/>
            </a:pPr>
            <a:r>
              <a:rPr lang="en-US" dirty="0"/>
              <a:t>Within oil &amp; gas decarbonization there are growing number of offerings.</a:t>
            </a:r>
          </a:p>
          <a:p>
            <a:pPr marL="685800" lvl="1" indent="-228600">
              <a:buAutoNum type="arabicPeriod"/>
            </a:pPr>
            <a:r>
              <a:rPr lang="en-US" dirty="0"/>
              <a:t>Transition Technologies: Field proven solutions within our core business lines that quantifiably reduce customer emissions</a:t>
            </a:r>
          </a:p>
          <a:p>
            <a:pPr marL="685800" lvl="1" indent="-228600">
              <a:buAutoNum type="arabicPeriod"/>
            </a:pPr>
            <a:r>
              <a:rPr lang="en-US" dirty="0"/>
              <a:t>Schlumberger end to end Emissions Solutions (SEES) – and end to end service that focuses in on methane and routine flare emissions.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AC68A2-D247-AF40-BE88-61FA546762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1076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highlight>
                  <a:srgbClr val="FFFF00"/>
                </a:highlight>
                <a:latin typeface="+mn-lt"/>
                <a:ea typeface="+mn-ea"/>
                <a:cs typeface="+mn-cs"/>
              </a:rPr>
              <a:t>Many customers have been asking us what we can do to help </a:t>
            </a:r>
            <a:r>
              <a:rPr lang="en-US" sz="1200" b="1" kern="1200" dirty="0">
                <a:solidFill>
                  <a:schemeClr val="tx1"/>
                </a:solidFill>
                <a:effectLst/>
                <a:highlight>
                  <a:srgbClr val="FFFF00"/>
                </a:highlight>
                <a:latin typeface="+mn-lt"/>
                <a:ea typeface="+mn-ea"/>
                <a:cs typeface="+mn-cs"/>
              </a:rPr>
              <a:t>immediately</a:t>
            </a:r>
            <a:r>
              <a:rPr lang="en-US" sz="1200" kern="1200" dirty="0">
                <a:solidFill>
                  <a:schemeClr val="tx1"/>
                </a:solidFill>
                <a:effectLst/>
                <a:highlight>
                  <a:srgbClr val="FFFF00"/>
                </a:highlight>
                <a:latin typeface="+mn-lt"/>
                <a:ea typeface="+mn-ea"/>
                <a:cs typeface="+mn-cs"/>
              </a:rPr>
              <a:t>. What you see here, is a key step: Making our existing decarbonizing solutions more easily visible through a common label, so operators can make more informed choices, more easily.</a:t>
            </a:r>
          </a:p>
          <a:p>
            <a:r>
              <a:rPr lang="en-US" sz="1200" kern="1200" dirty="0">
                <a:solidFill>
                  <a:schemeClr val="tx1"/>
                </a:solidFill>
                <a:effectLst/>
                <a:highlight>
                  <a:srgbClr val="FFFF00"/>
                </a:highlight>
                <a:latin typeface="+mn-lt"/>
                <a:ea typeface="+mn-ea"/>
                <a:cs typeface="+mn-cs"/>
              </a:rPr>
              <a:t>The label is called </a:t>
            </a:r>
            <a:r>
              <a:rPr lang="en-US" sz="1200" b="1" kern="1200" dirty="0">
                <a:solidFill>
                  <a:schemeClr val="tx1"/>
                </a:solidFill>
                <a:effectLst/>
                <a:highlight>
                  <a:srgbClr val="FFFF00"/>
                </a:highlight>
                <a:latin typeface="+mn-lt"/>
                <a:ea typeface="+mn-ea"/>
                <a:cs typeface="+mn-cs"/>
              </a:rPr>
              <a:t>transition technologies</a:t>
            </a:r>
            <a:r>
              <a:rPr lang="en-US" sz="1200" kern="1200" dirty="0">
                <a:solidFill>
                  <a:schemeClr val="tx1"/>
                </a:solidFill>
                <a:effectLst/>
                <a:highlight>
                  <a:srgbClr val="FFFF00"/>
                </a:highlight>
                <a:latin typeface="+mn-lt"/>
                <a:ea typeface="+mn-ea"/>
                <a:cs typeface="+mn-cs"/>
              </a:rPr>
              <a:t>, because they </a:t>
            </a:r>
            <a:r>
              <a:rPr lang="en-US" sz="1200" b="1" kern="1200" dirty="0">
                <a:solidFill>
                  <a:schemeClr val="tx1"/>
                </a:solidFill>
                <a:effectLst/>
                <a:highlight>
                  <a:srgbClr val="FFFF00"/>
                </a:highlight>
                <a:latin typeface="+mn-lt"/>
                <a:ea typeface="+mn-ea"/>
                <a:cs typeface="+mn-cs"/>
              </a:rPr>
              <a:t>help accelerate the path to net zero for the energy industry </a:t>
            </a:r>
            <a:r>
              <a:rPr lang="en-US" sz="1200" kern="1200" dirty="0">
                <a:solidFill>
                  <a:schemeClr val="tx1"/>
                </a:solidFill>
                <a:effectLst/>
                <a:highlight>
                  <a:srgbClr val="FFFF00"/>
                </a:highlight>
                <a:latin typeface="+mn-lt"/>
                <a:ea typeface="+mn-ea"/>
                <a:cs typeface="+mn-cs"/>
              </a:rPr>
              <a:t>by reducing the carbon-intensity of oil and gas today, while in parallel we work towards other sustainable energy sources for the future. </a:t>
            </a:r>
          </a:p>
          <a:p>
            <a:endParaRPr lang="en-US" sz="1200" kern="1200" dirty="0">
              <a:solidFill>
                <a:schemeClr val="tx1"/>
              </a:solidFill>
              <a:effectLst/>
              <a:highlight>
                <a:srgbClr val="FFFF00"/>
              </a:highlight>
              <a:latin typeface="+mn-lt"/>
              <a:ea typeface="+mn-ea"/>
              <a:cs typeface="+mn-cs"/>
            </a:endParaRPr>
          </a:p>
          <a:p>
            <a:r>
              <a:rPr lang="en-US" sz="1200" kern="1200" dirty="0">
                <a:solidFill>
                  <a:schemeClr val="tx1"/>
                </a:solidFill>
                <a:effectLst/>
                <a:highlight>
                  <a:srgbClr val="FFFF00"/>
                </a:highlight>
                <a:latin typeface="+mn-lt"/>
                <a:ea typeface="+mn-ea"/>
                <a:cs typeface="+mn-cs"/>
              </a:rPr>
              <a:t>However, we not only want to reduce emissions, we also want to help safe-guard and improve the competitiveness of the E&amp;P sector. So, as we work together to drive out carbon from our joint projects, we must make sure that “Less is always More”. In this way, we ensure that sustainable practices &amp; technologies are not only </a:t>
            </a:r>
            <a:r>
              <a:rPr lang="en-US" sz="1200" b="1" kern="1200" dirty="0">
                <a:solidFill>
                  <a:schemeClr val="tx1"/>
                </a:solidFill>
                <a:effectLst/>
                <a:highlight>
                  <a:srgbClr val="FFFF00"/>
                </a:highlight>
                <a:latin typeface="+mn-lt"/>
                <a:ea typeface="+mn-ea"/>
                <a:cs typeface="+mn-cs"/>
              </a:rPr>
              <a:t>the right thing to do</a:t>
            </a:r>
            <a:r>
              <a:rPr lang="en-US" sz="1200" kern="1200" dirty="0">
                <a:solidFill>
                  <a:schemeClr val="tx1"/>
                </a:solidFill>
                <a:effectLst/>
                <a:highlight>
                  <a:srgbClr val="FFFF00"/>
                </a:highlight>
                <a:latin typeface="+mn-lt"/>
                <a:ea typeface="+mn-ea"/>
                <a:cs typeface="+mn-cs"/>
              </a:rPr>
              <a:t>; they also deliver </a:t>
            </a:r>
            <a:r>
              <a:rPr lang="en-US" sz="1200" b="1" kern="1200" dirty="0">
                <a:solidFill>
                  <a:schemeClr val="tx1"/>
                </a:solidFill>
                <a:effectLst/>
                <a:highlight>
                  <a:srgbClr val="FFFF00"/>
                </a:highlight>
                <a:latin typeface="+mn-lt"/>
                <a:ea typeface="+mn-ea"/>
                <a:cs typeface="+mn-cs"/>
              </a:rPr>
              <a:t>superior business results</a:t>
            </a:r>
            <a:r>
              <a:rPr lang="en-US" sz="1200" kern="1200" dirty="0">
                <a:solidFill>
                  <a:schemeClr val="tx1"/>
                </a:solidFill>
                <a:effectLst/>
                <a:highlight>
                  <a:srgbClr val="FFFF00"/>
                </a:highlight>
                <a:latin typeface="+mn-lt"/>
                <a:ea typeface="+mn-ea"/>
                <a:cs typeface="+mn-cs"/>
              </a:rPr>
              <a:t>. </a:t>
            </a:r>
          </a:p>
          <a:p>
            <a:endParaRPr lang="en-US" sz="1200" kern="1200" dirty="0">
              <a:solidFill>
                <a:schemeClr val="tx1"/>
              </a:solidFill>
              <a:effectLst/>
              <a:highlight>
                <a:srgbClr val="FFFF00"/>
              </a:highlight>
              <a:latin typeface="+mn-lt"/>
              <a:ea typeface="+mn-ea"/>
              <a:cs typeface="+mn-cs"/>
            </a:endParaRPr>
          </a:p>
          <a:p>
            <a:r>
              <a:rPr lang="en-US" sz="1200" kern="1200" dirty="0">
                <a:solidFill>
                  <a:schemeClr val="tx1"/>
                </a:solidFill>
                <a:effectLst/>
                <a:highlight>
                  <a:srgbClr val="FFFF00"/>
                </a:highlight>
                <a:latin typeface="+mn-lt"/>
                <a:ea typeface="+mn-ea"/>
                <a:cs typeface="+mn-cs"/>
              </a:rPr>
              <a:t>In order to be labelled as “transition technology”, a solution thus must not only pass a rigorous technical qualification process, it must also provide a robust value case for our customers: A</a:t>
            </a:r>
            <a:r>
              <a:rPr lang="en-GB" sz="1200" kern="1200" dirty="0" err="1">
                <a:solidFill>
                  <a:schemeClr val="tx1"/>
                </a:solidFill>
                <a:effectLst/>
                <a:highlight>
                  <a:srgbClr val="FFFF00"/>
                </a:highlight>
                <a:latin typeface="+mn-lt"/>
                <a:ea typeface="+mn-ea"/>
                <a:cs typeface="+mn-cs"/>
              </a:rPr>
              <a:t>mplifying</a:t>
            </a:r>
            <a:r>
              <a:rPr lang="en-GB" sz="1200" kern="1200" dirty="0">
                <a:solidFill>
                  <a:schemeClr val="tx1"/>
                </a:solidFill>
                <a:effectLst/>
                <a:highlight>
                  <a:srgbClr val="FFFF00"/>
                </a:highlight>
                <a:latin typeface="+mn-lt"/>
                <a:ea typeface="+mn-ea"/>
                <a:cs typeface="+mn-cs"/>
              </a:rPr>
              <a:t> the desired business outputs while simultaneously reducing environment impact. T</a:t>
            </a:r>
            <a:r>
              <a:rPr lang="en-GB" sz="1200" b="1" kern="1200" dirty="0">
                <a:solidFill>
                  <a:schemeClr val="tx1"/>
                </a:solidFill>
                <a:effectLst/>
                <a:highlight>
                  <a:srgbClr val="FFFF00"/>
                </a:highlight>
                <a:latin typeface="+mn-lt"/>
                <a:ea typeface="+mn-ea"/>
                <a:cs typeface="+mn-cs"/>
              </a:rPr>
              <a:t>ransition technologies drive efficiency, they drive reliability, they drive performance. Sustainably.</a:t>
            </a:r>
            <a:endParaRPr lang="en-US" sz="1200" kern="1200" dirty="0">
              <a:solidFill>
                <a:schemeClr val="tx1"/>
              </a:solidFill>
              <a:effectLst/>
              <a:highlight>
                <a:srgbClr val="FFFF00"/>
              </a:highlight>
              <a:latin typeface="+mn-lt"/>
              <a:ea typeface="+mn-ea"/>
              <a:cs typeface="+mn-cs"/>
            </a:endParaRPr>
          </a:p>
          <a:p>
            <a:endParaRPr lang="en-US" sz="1200" kern="1200" dirty="0">
              <a:solidFill>
                <a:schemeClr val="tx1"/>
              </a:solidFill>
              <a:effectLst/>
              <a:highlight>
                <a:srgbClr val="FFFF00"/>
              </a:highligh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AA757A-9938-49CB-A041-148D7B38474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8599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Many communicate sustainability objectives using the UN framework, and that’s why we decided to anchor our approach and actions in the UN Sustainability Goals, or SDGs.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On the left here, you can see the 6 environmental SDGs that Schlumberger has adopted as most relevant to our technology portfolio. Additionally, we included SDG17 to reflect the importance of collaborative partnerships to guide the right actions and to achieve the desired results.</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Alongside, we developed 8 attributes to allow technology design choices to be captured more easily in our R&amp;D process. Currently our quantification work is focused on the first 3 attributes; as they promise the highest short term impact. Additionally, we are fast tracking technologies that help monitor and assess carbon footprint, which will help inform your decision making, accelerate our learning and guide our way forward.</a:t>
            </a:r>
          </a:p>
          <a:p>
            <a:endParaRPr lang="en-US" sz="1200">
              <a:solidFill>
                <a:schemeClr val="bg1">
                  <a:lumMod val="75000"/>
                </a:schemeClr>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AA757A-9938-49CB-A041-148D7B38474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5519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transition technologies portfolio will continue to grow, as we mature our quantification efforts further, and as we bring new technologies to the market that satisfy the strict criteria we have set for the portfolio.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Once it’s up and running, you can also find a lot more information on our website, where we have created a space with more in-depth information around the scientific approach to the qualification of the technologies, information about the technologies themselves and relevant success stories.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Make a note of this logo (reference to logo on slide), this is the mark for all our transition technologies. This means that the technology is tied to one of the 8 attributes and are linked to a U.N. SDG. This also means that this technology has been certified by our experts and includes a proven quantification of the impact reduction it provides.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check out the technologies and solutions you see marked with this logo, they may have a significant impact on your path to net-zero! …and check back often, as we will rapidly expand our transition technology portfolio in 2021!</a:t>
            </a:r>
          </a:p>
          <a:p>
            <a:r>
              <a:rPr lang="en-US" sz="1200" kern="1200" dirty="0">
                <a:solidFill>
                  <a:schemeClr val="tx1"/>
                </a:solidFill>
                <a:effectLst/>
                <a:latin typeface="+mn-lt"/>
                <a:ea typeface="+mn-ea"/>
                <a:cs typeface="+mn-cs"/>
              </a:rPr>
              <a:t> </a:t>
            </a:r>
          </a:p>
          <a:p>
            <a:endParaRPr lang="en-US" b="1" dirty="0"/>
          </a:p>
        </p:txBody>
      </p:sp>
      <p:sp>
        <p:nvSpPr>
          <p:cNvPr id="4" name="Slide Number Placeholder 3"/>
          <p:cNvSpPr>
            <a:spLocks noGrp="1"/>
          </p:cNvSpPr>
          <p:nvPr>
            <p:ph type="sldNum" sz="quarter" idx="5"/>
          </p:nvPr>
        </p:nvSpPr>
        <p:spPr/>
        <p:txBody>
          <a:bodyPr/>
          <a:lstStyle/>
          <a:p>
            <a:fld id="{40AA757A-9938-49CB-A041-148D7B38474B}" type="slidenum">
              <a:rPr lang="en-US" smtClean="0"/>
              <a:t>6</a:t>
            </a:fld>
            <a:endParaRPr lang="en-US"/>
          </a:p>
        </p:txBody>
      </p:sp>
    </p:spTree>
    <p:extLst>
      <p:ext uri="{BB962C8B-B14F-4D97-AF65-F5344CB8AC3E}">
        <p14:creationId xmlns:p14="http://schemas.microsoft.com/office/powerpoint/2010/main" val="3773683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6.emf"/><Relationship Id="rId4" Type="http://schemas.openxmlformats.org/officeDocument/2006/relationships/oleObject" Target="../embeddings/oleObject6.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Option 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517661" y="197643"/>
            <a:ext cx="11159982" cy="697860"/>
          </a:xfrm>
          <a:prstGeom prst="rect">
            <a:avLst/>
          </a:prstGeom>
        </p:spPr>
        <p:txBody>
          <a:bodyPr anchor="b">
            <a:noAutofit/>
          </a:bodyPr>
          <a:lstStyle>
            <a:lvl1pPr>
              <a:defRPr sz="3200" b="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17661" y="1159670"/>
            <a:ext cx="11159982" cy="526253"/>
          </a:xfrm>
        </p:spPr>
        <p:txBody>
          <a:bodyPr>
            <a:no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Text Placeholder 7"/>
          <p:cNvSpPr>
            <a:spLocks noGrp="1"/>
          </p:cNvSpPr>
          <p:nvPr>
            <p:ph type="body" sz="quarter" idx="12" hasCustomPrompt="1"/>
          </p:nvPr>
        </p:nvSpPr>
        <p:spPr>
          <a:xfrm>
            <a:off x="517660" y="1685923"/>
            <a:ext cx="5578341" cy="357190"/>
          </a:xfrm>
        </p:spPr>
        <p:txBody>
          <a:bodyPr>
            <a:noAutofit/>
          </a:bodyPr>
          <a:lstStyle>
            <a:lvl1pPr>
              <a:defRPr sz="1600"/>
            </a:lvl1pPr>
          </a:lstStyle>
          <a:p>
            <a:pPr lvl="0"/>
            <a:r>
              <a:rPr lang="en-US"/>
              <a:t>Date</a:t>
            </a:r>
          </a:p>
        </p:txBody>
      </p:sp>
      <p:cxnSp>
        <p:nvCxnSpPr>
          <p:cNvPr id="10" name="Straight Connector 9"/>
          <p:cNvCxnSpPr/>
          <p:nvPr userDrawn="1"/>
        </p:nvCxnSpPr>
        <p:spPr>
          <a:xfrm>
            <a:off x="1" y="2161638"/>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A11341-A630-E54F-830D-FC636C86460C}"/>
              </a:ext>
            </a:extLst>
          </p:cNvPr>
          <p:cNvCxnSpPr/>
          <p:nvPr userDrawn="1"/>
        </p:nvCxnSpPr>
        <p:spPr>
          <a:xfrm>
            <a:off x="1" y="6268501"/>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Picture Placeholder 4">
            <a:extLst>
              <a:ext uri="{FF2B5EF4-FFF2-40B4-BE49-F238E27FC236}">
                <a16:creationId xmlns:a16="http://schemas.microsoft.com/office/drawing/2014/main" id="{62BEA9EF-3AAD-714B-A6FC-AE79AEB4DF9F}"/>
              </a:ext>
            </a:extLst>
          </p:cNvPr>
          <p:cNvSpPr>
            <a:spLocks noGrp="1"/>
          </p:cNvSpPr>
          <p:nvPr>
            <p:ph type="pic" sz="quarter" idx="13"/>
          </p:nvPr>
        </p:nvSpPr>
        <p:spPr>
          <a:xfrm>
            <a:off x="1" y="2168525"/>
            <a:ext cx="12192000" cy="4089400"/>
          </a:xfrm>
        </p:spPr>
        <p:txBody>
          <a:bodyPr/>
          <a:lstStyle>
            <a:lvl1pPr>
              <a:defRPr>
                <a:solidFill>
                  <a:schemeClr val="bg1"/>
                </a:solidFill>
              </a:defRPr>
            </a:lvl1pPr>
          </a:lstStyle>
          <a:p>
            <a:r>
              <a:rPr lang="en-US"/>
              <a:t>Click icon to add picture</a:t>
            </a:r>
          </a:p>
        </p:txBody>
      </p:sp>
    </p:spTree>
    <p:extLst>
      <p:ext uri="{BB962C8B-B14F-4D97-AF65-F5344CB8AC3E}">
        <p14:creationId xmlns:p14="http://schemas.microsoft.com/office/powerpoint/2010/main" val="4155794415"/>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guide id="4" orient="horz" pos="480">
          <p15:clr>
            <a:srgbClr val="FBAE40"/>
          </p15:clr>
        </p15:guide>
        <p15:guide id="5" orient="horz" pos="80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Sl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469D72A-F370-4A52-920E-1F3CC8678D7D}"/>
              </a:ext>
            </a:extLst>
          </p:cNvPr>
          <p:cNvGraphicFramePr>
            <a:graphicFrameLocks noChangeAspect="1"/>
          </p:cNvGraphicFramePr>
          <p:nvPr userDrawn="1">
            <p:custDataLst>
              <p:tags r:id="rId1"/>
            </p:custDataLst>
            <p:extLst>
              <p:ext uri="{D42A27DB-BD31-4B8C-83A1-F6EECF244321}">
                <p14:modId xmlns:p14="http://schemas.microsoft.com/office/powerpoint/2010/main" val="437451599"/>
              </p:ext>
            </p:extLst>
          </p:nvPr>
        </p:nvGraphicFramePr>
        <p:xfrm>
          <a:off x="2120" y="1595"/>
          <a:ext cx="2116" cy="158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3" name="Object 2" hidden="1">
                        <a:extLst>
                          <a:ext uri="{FF2B5EF4-FFF2-40B4-BE49-F238E27FC236}">
                            <a16:creationId xmlns:a16="http://schemas.microsoft.com/office/drawing/2014/main" id="{5469D72A-F370-4A52-920E-1F3CC8678D7D}"/>
                          </a:ext>
                        </a:extLst>
                      </p:cNvPr>
                      <p:cNvPicPr/>
                      <p:nvPr/>
                    </p:nvPicPr>
                    <p:blipFill>
                      <a:blip r:embed="rId5"/>
                      <a:stretch>
                        <a:fillRect/>
                      </a:stretch>
                    </p:blipFill>
                    <p:spPr>
                      <a:xfrm>
                        <a:off x="2120" y="1595"/>
                        <a:ext cx="2116"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25409021-A38D-47A6-86C1-9E9056D14F57}"/>
              </a:ext>
            </a:extLst>
          </p:cNvPr>
          <p:cNvSpPr/>
          <p:nvPr userDrawn="1">
            <p:custDataLst>
              <p:tags r:id="rId2"/>
            </p:custDataLst>
          </p:nvPr>
        </p:nvSpPr>
        <p:spPr>
          <a:xfrm>
            <a:off x="1"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99" b="0" i="0" baseline="0">
              <a:latin typeface="Arial Narrow" panose="020B0606020202030204" pitchFamily="34" charset="0"/>
              <a:ea typeface="+mj-ea"/>
              <a:cs typeface="+mj-cs"/>
              <a:sym typeface="Arial Narrow" panose="020B0606020202030204" pitchFamily="34" charset="0"/>
            </a:endParaRPr>
          </a:p>
        </p:txBody>
      </p:sp>
      <p:sp>
        <p:nvSpPr>
          <p:cNvPr id="2" name="Title 1">
            <a:extLst>
              <a:ext uri="{FF2B5EF4-FFF2-40B4-BE49-F238E27FC236}">
                <a16:creationId xmlns:a16="http://schemas.microsoft.com/office/drawing/2014/main" id="{FD46BB2D-1CCB-4E5F-BD2D-7A41DEB6970B}"/>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7" name="Slide Number Placeholder 12">
            <a:extLst>
              <a:ext uri="{FF2B5EF4-FFF2-40B4-BE49-F238E27FC236}">
                <a16:creationId xmlns:a16="http://schemas.microsoft.com/office/drawing/2014/main" id="{1D778D9E-9CCF-48BD-973D-B8BE86E4584B}"/>
              </a:ext>
            </a:extLst>
          </p:cNvPr>
          <p:cNvSpPr>
            <a:spLocks noGrp="1"/>
          </p:cNvSpPr>
          <p:nvPr>
            <p:ph type="sldNum" sz="quarter" idx="4"/>
          </p:nvPr>
        </p:nvSpPr>
        <p:spPr>
          <a:xfrm>
            <a:off x="-95886" y="6478217"/>
            <a:ext cx="457200" cy="228600"/>
          </a:xfrm>
          <a:prstGeom prst="rect">
            <a:avLst/>
          </a:prstGeom>
        </p:spPr>
        <p:txBody>
          <a:bodyPr vert="horz" lIns="91440" tIns="45720" rIns="91440" bIns="45720" rtlCol="0" anchor="ctr"/>
          <a:lstStyle>
            <a:lvl1pPr algn="r">
              <a:defRPr sz="1200">
                <a:solidFill>
                  <a:schemeClr val="tx1">
                    <a:tint val="75000"/>
                  </a:schemeClr>
                </a:solidFill>
              </a:defRPr>
            </a:lvl1pPr>
          </a:lstStyle>
          <a:p>
            <a:fld id="{75DF8628-AC77-4C64-ABC2-2B0585E98DDD}" type="slidenum">
              <a:rPr lang="en-US" smtClean="0"/>
              <a:t>‹#›</a:t>
            </a:fld>
            <a:endParaRPr lang="en-US"/>
          </a:p>
        </p:txBody>
      </p:sp>
    </p:spTree>
    <p:extLst>
      <p:ext uri="{BB962C8B-B14F-4D97-AF65-F5344CB8AC3E}">
        <p14:creationId xmlns:p14="http://schemas.microsoft.com/office/powerpoint/2010/main" val="3302235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ght Option 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517661" y="197643"/>
            <a:ext cx="11159982" cy="697860"/>
          </a:xfrm>
          <a:prstGeom prst="rect">
            <a:avLst/>
          </a:prstGeom>
        </p:spPr>
        <p:txBody>
          <a:bodyPr anchor="b">
            <a:noAutofit/>
          </a:bodyPr>
          <a:lstStyle>
            <a:lvl1pPr>
              <a:defRPr sz="3200" b="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17661" y="1159670"/>
            <a:ext cx="11159982" cy="526253"/>
          </a:xfrm>
        </p:spPr>
        <p:txBody>
          <a:bodyPr>
            <a:no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Text Placeholder 7"/>
          <p:cNvSpPr>
            <a:spLocks noGrp="1"/>
          </p:cNvSpPr>
          <p:nvPr>
            <p:ph type="body" sz="quarter" idx="12" hasCustomPrompt="1"/>
          </p:nvPr>
        </p:nvSpPr>
        <p:spPr>
          <a:xfrm>
            <a:off x="517660" y="1685923"/>
            <a:ext cx="5578341" cy="357190"/>
          </a:xfrm>
        </p:spPr>
        <p:txBody>
          <a:bodyPr>
            <a:noAutofit/>
          </a:bodyPr>
          <a:lstStyle>
            <a:lvl1pPr>
              <a:defRPr sz="1600"/>
            </a:lvl1pPr>
          </a:lstStyle>
          <a:p>
            <a:pPr lvl="0"/>
            <a:r>
              <a:rPr lang="en-US"/>
              <a:t>Date</a:t>
            </a:r>
          </a:p>
        </p:txBody>
      </p:sp>
      <p:cxnSp>
        <p:nvCxnSpPr>
          <p:cNvPr id="10" name="Straight Connector 9"/>
          <p:cNvCxnSpPr/>
          <p:nvPr userDrawn="1"/>
        </p:nvCxnSpPr>
        <p:spPr>
          <a:xfrm>
            <a:off x="1" y="2161638"/>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A11341-A630-E54F-830D-FC636C86460C}"/>
              </a:ext>
            </a:extLst>
          </p:cNvPr>
          <p:cNvCxnSpPr/>
          <p:nvPr userDrawn="1"/>
        </p:nvCxnSpPr>
        <p:spPr>
          <a:xfrm>
            <a:off x="1" y="6268501"/>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Picture Placeholder 4">
            <a:extLst>
              <a:ext uri="{FF2B5EF4-FFF2-40B4-BE49-F238E27FC236}">
                <a16:creationId xmlns:a16="http://schemas.microsoft.com/office/drawing/2014/main" id="{62BEA9EF-3AAD-714B-A6FC-AE79AEB4DF9F}"/>
              </a:ext>
            </a:extLst>
          </p:cNvPr>
          <p:cNvSpPr>
            <a:spLocks noGrp="1"/>
          </p:cNvSpPr>
          <p:nvPr>
            <p:ph type="pic" sz="quarter" idx="13"/>
          </p:nvPr>
        </p:nvSpPr>
        <p:spPr>
          <a:xfrm>
            <a:off x="1" y="2168525"/>
            <a:ext cx="12192000" cy="4089400"/>
          </a:xfrm>
        </p:spPr>
        <p:txBody>
          <a:bodyPr/>
          <a:lstStyle>
            <a:lvl1pPr>
              <a:defRPr>
                <a:solidFill>
                  <a:schemeClr val="bg1"/>
                </a:solidFill>
              </a:defRPr>
            </a:lvl1pPr>
          </a:lstStyle>
          <a:p>
            <a:r>
              <a:rPr lang="en-US"/>
              <a:t>Click icon to add picture</a:t>
            </a:r>
          </a:p>
        </p:txBody>
      </p:sp>
    </p:spTree>
    <p:extLst>
      <p:ext uri="{BB962C8B-B14F-4D97-AF65-F5344CB8AC3E}">
        <p14:creationId xmlns:p14="http://schemas.microsoft.com/office/powerpoint/2010/main" val="959001063"/>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guide id="4" orient="horz" pos="480">
          <p15:clr>
            <a:srgbClr val="FBAE40"/>
          </p15:clr>
        </p15:guide>
        <p15:guide id="5" orient="horz" pos="80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Light Option 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517661" y="197643"/>
            <a:ext cx="11159982" cy="697860"/>
          </a:xfrm>
          <a:prstGeom prst="rect">
            <a:avLst/>
          </a:prstGeom>
        </p:spPr>
        <p:txBody>
          <a:bodyPr anchor="b">
            <a:noAutofit/>
          </a:bodyPr>
          <a:lstStyle>
            <a:lvl1pPr>
              <a:defRPr sz="3200" b="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17661" y="1159670"/>
            <a:ext cx="11159982" cy="526253"/>
          </a:xfrm>
        </p:spPr>
        <p:txBody>
          <a:bodyPr>
            <a:no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Text Placeholder 7"/>
          <p:cNvSpPr>
            <a:spLocks noGrp="1"/>
          </p:cNvSpPr>
          <p:nvPr>
            <p:ph type="body" sz="quarter" idx="12" hasCustomPrompt="1"/>
          </p:nvPr>
        </p:nvSpPr>
        <p:spPr>
          <a:xfrm>
            <a:off x="517660" y="1685923"/>
            <a:ext cx="5578341" cy="357190"/>
          </a:xfrm>
        </p:spPr>
        <p:txBody>
          <a:bodyPr>
            <a:noAutofit/>
          </a:bodyPr>
          <a:lstStyle>
            <a:lvl1pPr>
              <a:defRPr sz="1600"/>
            </a:lvl1pPr>
          </a:lstStyle>
          <a:p>
            <a:pPr lvl="0"/>
            <a:r>
              <a:rPr lang="en-US"/>
              <a:t>Date</a:t>
            </a:r>
          </a:p>
        </p:txBody>
      </p:sp>
      <p:cxnSp>
        <p:nvCxnSpPr>
          <p:cNvPr id="10" name="Straight Connector 9"/>
          <p:cNvCxnSpPr/>
          <p:nvPr userDrawn="1"/>
        </p:nvCxnSpPr>
        <p:spPr>
          <a:xfrm>
            <a:off x="1" y="2161638"/>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A11341-A630-E54F-830D-FC636C86460C}"/>
              </a:ext>
            </a:extLst>
          </p:cNvPr>
          <p:cNvCxnSpPr/>
          <p:nvPr userDrawn="1"/>
        </p:nvCxnSpPr>
        <p:spPr>
          <a:xfrm>
            <a:off x="1" y="6268501"/>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Picture Placeholder 4">
            <a:extLst>
              <a:ext uri="{FF2B5EF4-FFF2-40B4-BE49-F238E27FC236}">
                <a16:creationId xmlns:a16="http://schemas.microsoft.com/office/drawing/2014/main" id="{C556688A-E6DC-9840-B731-A3CB83341C01}"/>
              </a:ext>
            </a:extLst>
          </p:cNvPr>
          <p:cNvSpPr>
            <a:spLocks noGrp="1"/>
          </p:cNvSpPr>
          <p:nvPr>
            <p:ph type="pic" sz="quarter" idx="13"/>
          </p:nvPr>
        </p:nvSpPr>
        <p:spPr>
          <a:xfrm>
            <a:off x="0" y="2168526"/>
            <a:ext cx="6091490" cy="4092574"/>
          </a:xfrm>
        </p:spPr>
        <p:txBody>
          <a:bodyPr/>
          <a:lstStyle>
            <a:lvl1pPr>
              <a:defRPr>
                <a:solidFill>
                  <a:schemeClr val="bg1"/>
                </a:solidFill>
              </a:defRPr>
            </a:lvl1pPr>
          </a:lstStyle>
          <a:p>
            <a:r>
              <a:rPr lang="en-US"/>
              <a:t>Click icon to add picture</a:t>
            </a:r>
          </a:p>
        </p:txBody>
      </p:sp>
      <p:sp>
        <p:nvSpPr>
          <p:cNvPr id="13" name="Picture Placeholder 6">
            <a:extLst>
              <a:ext uri="{FF2B5EF4-FFF2-40B4-BE49-F238E27FC236}">
                <a16:creationId xmlns:a16="http://schemas.microsoft.com/office/drawing/2014/main" id="{222B6953-3F26-2148-A678-936E263082A1}"/>
              </a:ext>
            </a:extLst>
          </p:cNvPr>
          <p:cNvSpPr>
            <a:spLocks noGrp="1"/>
          </p:cNvSpPr>
          <p:nvPr>
            <p:ph type="pic" sz="quarter" idx="14"/>
          </p:nvPr>
        </p:nvSpPr>
        <p:spPr>
          <a:xfrm>
            <a:off x="6091490" y="2165350"/>
            <a:ext cx="6091490" cy="4092575"/>
          </a:xfrm>
        </p:spPr>
        <p:txBody>
          <a:bodyPr/>
          <a:lstStyle>
            <a:lvl1pPr>
              <a:defRPr>
                <a:solidFill>
                  <a:schemeClr val="bg1"/>
                </a:solidFill>
              </a:defRPr>
            </a:lvl1pPr>
          </a:lstStyle>
          <a:p>
            <a:r>
              <a:rPr lang="en-US"/>
              <a:t>Click icon to add picture</a:t>
            </a:r>
          </a:p>
        </p:txBody>
      </p:sp>
    </p:spTree>
    <p:extLst>
      <p:ext uri="{BB962C8B-B14F-4D97-AF65-F5344CB8AC3E}">
        <p14:creationId xmlns:p14="http://schemas.microsoft.com/office/powerpoint/2010/main" val="321549698"/>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guide id="4" orient="horz" pos="480">
          <p15:clr>
            <a:srgbClr val="FBAE40"/>
          </p15:clr>
        </p15:guide>
        <p15:guide id="5" orient="horz" pos="80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ight Option Title Slide 2">
    <p:spTree>
      <p:nvGrpSpPr>
        <p:cNvPr id="1" name=""/>
        <p:cNvGrpSpPr/>
        <p:nvPr/>
      </p:nvGrpSpPr>
      <p:grpSpPr>
        <a:xfrm>
          <a:off x="0" y="0"/>
          <a:ext cx="0" cy="0"/>
          <a:chOff x="0" y="0"/>
          <a:chExt cx="0" cy="0"/>
        </a:xfrm>
      </p:grpSpPr>
      <p:sp>
        <p:nvSpPr>
          <p:cNvPr id="8" name="Text Placeholder 7"/>
          <p:cNvSpPr>
            <a:spLocks noGrp="1"/>
          </p:cNvSpPr>
          <p:nvPr>
            <p:ph type="body" sz="quarter" idx="12" hasCustomPrompt="1"/>
          </p:nvPr>
        </p:nvSpPr>
        <p:spPr>
          <a:xfrm>
            <a:off x="517660" y="1685923"/>
            <a:ext cx="5578341" cy="357190"/>
          </a:xfrm>
        </p:spPr>
        <p:txBody>
          <a:bodyPr>
            <a:noAutofit/>
          </a:bodyPr>
          <a:lstStyle>
            <a:lvl1pPr>
              <a:defRPr sz="1600"/>
            </a:lvl1pPr>
          </a:lstStyle>
          <a:p>
            <a:pPr lvl="0"/>
            <a:r>
              <a:rPr lang="en-US"/>
              <a:t>Date</a:t>
            </a:r>
          </a:p>
        </p:txBody>
      </p:sp>
      <p:cxnSp>
        <p:nvCxnSpPr>
          <p:cNvPr id="10" name="Straight Connector 9"/>
          <p:cNvCxnSpPr/>
          <p:nvPr userDrawn="1"/>
        </p:nvCxnSpPr>
        <p:spPr>
          <a:xfrm>
            <a:off x="1" y="2161963"/>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 y="625453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EC9057BC-BD8C-4A4E-AFE5-503F17E12501}"/>
              </a:ext>
            </a:extLst>
          </p:cNvPr>
          <p:cNvSpPr>
            <a:spLocks noGrp="1"/>
          </p:cNvSpPr>
          <p:nvPr>
            <p:ph type="ctrTitle"/>
          </p:nvPr>
        </p:nvSpPr>
        <p:spPr>
          <a:xfrm>
            <a:off x="517661" y="243364"/>
            <a:ext cx="11159982" cy="657219"/>
          </a:xfrm>
          <a:prstGeom prst="rect">
            <a:avLst/>
          </a:prstGeom>
        </p:spPr>
        <p:txBody>
          <a:bodyPr anchor="b">
            <a:noAutofit/>
          </a:bodyPr>
          <a:lstStyle>
            <a:lvl1pPr>
              <a:defRPr sz="3200" b="0">
                <a:solidFill>
                  <a:schemeClr val="accent1"/>
                </a:solidFill>
              </a:defRPr>
            </a:lvl1pPr>
          </a:lstStyle>
          <a:p>
            <a:r>
              <a:rPr lang="en-US"/>
              <a:t>Click to edit Master title style</a:t>
            </a:r>
          </a:p>
        </p:txBody>
      </p:sp>
      <p:sp>
        <p:nvSpPr>
          <p:cNvPr id="12" name="Subtitle 2">
            <a:extLst>
              <a:ext uri="{FF2B5EF4-FFF2-40B4-BE49-F238E27FC236}">
                <a16:creationId xmlns:a16="http://schemas.microsoft.com/office/drawing/2014/main" id="{D2C13B81-84DE-9E4E-9CEF-92233306CF66}"/>
              </a:ext>
            </a:extLst>
          </p:cNvPr>
          <p:cNvSpPr>
            <a:spLocks noGrp="1"/>
          </p:cNvSpPr>
          <p:nvPr>
            <p:ph type="subTitle" idx="1"/>
          </p:nvPr>
        </p:nvSpPr>
        <p:spPr>
          <a:xfrm>
            <a:off x="517661" y="1159670"/>
            <a:ext cx="11159982" cy="526253"/>
          </a:xfrm>
        </p:spPr>
        <p:txBody>
          <a:bodyPr>
            <a:no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4" name="Picture Placeholder 10">
            <a:extLst>
              <a:ext uri="{FF2B5EF4-FFF2-40B4-BE49-F238E27FC236}">
                <a16:creationId xmlns:a16="http://schemas.microsoft.com/office/drawing/2014/main" id="{520564DA-7AAC-E34A-9BDF-2D7131CA664E}"/>
              </a:ext>
            </a:extLst>
          </p:cNvPr>
          <p:cNvSpPr>
            <a:spLocks noGrp="1"/>
          </p:cNvSpPr>
          <p:nvPr>
            <p:ph type="pic" sz="quarter" idx="15"/>
          </p:nvPr>
        </p:nvSpPr>
        <p:spPr>
          <a:xfrm>
            <a:off x="8121987" y="2168685"/>
            <a:ext cx="4070013" cy="4086065"/>
          </a:xfrm>
        </p:spPr>
        <p:txBody>
          <a:bodyPr/>
          <a:lstStyle>
            <a:lvl1pPr>
              <a:defRPr>
                <a:solidFill>
                  <a:schemeClr val="bg1"/>
                </a:solidFill>
              </a:defRPr>
            </a:lvl1pPr>
          </a:lstStyle>
          <a:p>
            <a:r>
              <a:rPr lang="en-US"/>
              <a:t>Click icon to add picture</a:t>
            </a:r>
          </a:p>
        </p:txBody>
      </p:sp>
      <p:sp>
        <p:nvSpPr>
          <p:cNvPr id="15" name="Picture Placeholder 6">
            <a:extLst>
              <a:ext uri="{FF2B5EF4-FFF2-40B4-BE49-F238E27FC236}">
                <a16:creationId xmlns:a16="http://schemas.microsoft.com/office/drawing/2014/main" id="{A0F8BEE3-6543-174B-8834-690D3C81BEA1}"/>
              </a:ext>
            </a:extLst>
          </p:cNvPr>
          <p:cNvSpPr>
            <a:spLocks noGrp="1"/>
          </p:cNvSpPr>
          <p:nvPr>
            <p:ph type="pic" sz="quarter" idx="14"/>
          </p:nvPr>
        </p:nvSpPr>
        <p:spPr>
          <a:xfrm>
            <a:off x="4060993" y="2168525"/>
            <a:ext cx="4060994" cy="4083050"/>
          </a:xfrm>
        </p:spPr>
        <p:txBody>
          <a:bodyPr/>
          <a:lstStyle>
            <a:lvl1pPr>
              <a:defRPr>
                <a:solidFill>
                  <a:schemeClr val="bg1"/>
                </a:solidFill>
              </a:defRPr>
            </a:lvl1pPr>
          </a:lstStyle>
          <a:p>
            <a:r>
              <a:rPr lang="en-US"/>
              <a:t>Click icon to add picture</a:t>
            </a:r>
          </a:p>
        </p:txBody>
      </p:sp>
      <p:sp>
        <p:nvSpPr>
          <p:cNvPr id="16" name="Picture Placeholder 4">
            <a:extLst>
              <a:ext uri="{FF2B5EF4-FFF2-40B4-BE49-F238E27FC236}">
                <a16:creationId xmlns:a16="http://schemas.microsoft.com/office/drawing/2014/main" id="{B2832167-5CA6-FC4B-AAEF-46188828E4DC}"/>
              </a:ext>
            </a:extLst>
          </p:cNvPr>
          <p:cNvSpPr>
            <a:spLocks noGrp="1"/>
          </p:cNvSpPr>
          <p:nvPr>
            <p:ph type="pic" sz="quarter" idx="13"/>
          </p:nvPr>
        </p:nvSpPr>
        <p:spPr>
          <a:xfrm>
            <a:off x="0" y="2168526"/>
            <a:ext cx="4060994" cy="4086225"/>
          </a:xfrm>
        </p:spPr>
        <p:txBody>
          <a:bodyPr/>
          <a:lstStyle>
            <a:lvl1pPr>
              <a:defRPr>
                <a:solidFill>
                  <a:schemeClr val="bg1"/>
                </a:solidFill>
              </a:defRPr>
            </a:lvl1pPr>
          </a:lstStyle>
          <a:p>
            <a:r>
              <a:rPr lang="en-US"/>
              <a:t>Click icon to add picture</a:t>
            </a:r>
          </a:p>
        </p:txBody>
      </p:sp>
    </p:spTree>
    <p:extLst>
      <p:ext uri="{BB962C8B-B14F-4D97-AF65-F5344CB8AC3E}">
        <p14:creationId xmlns:p14="http://schemas.microsoft.com/office/powerpoint/2010/main" val="3973103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a:xfrm>
            <a:off x="517660" y="6419846"/>
            <a:ext cx="903523" cy="365125"/>
          </a:xfrm>
          <a:prstGeom prst="rect">
            <a:avLst/>
          </a:prstGeom>
        </p:spPr>
        <p:txBody>
          <a:bodyPr/>
          <a:lstStyle/>
          <a:p>
            <a:fld id="{0200020B-1BA7-4876-8626-36E483C15EB0}" type="slidenum">
              <a:rPr lang="en-US" smtClean="0"/>
              <a:t>‹#›</a:t>
            </a:fld>
            <a:endParaRPr lang="en-US"/>
          </a:p>
        </p:txBody>
      </p:sp>
      <p:sp>
        <p:nvSpPr>
          <p:cNvPr id="5" name="Title 4"/>
          <p:cNvSpPr>
            <a:spLocks noGrp="1"/>
          </p:cNvSpPr>
          <p:nvPr>
            <p:ph type="title"/>
          </p:nvPr>
        </p:nvSpPr>
        <p:spPr>
          <a:xfrm>
            <a:off x="516073" y="314954"/>
            <a:ext cx="11156680" cy="88745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573501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6073" y="314954"/>
            <a:ext cx="11156680" cy="779126"/>
          </a:xfrm>
          <a:prstGeom prst="rect">
            <a:avLst/>
          </a:prstGeom>
        </p:spPr>
        <p:txBody>
          <a:bodyPr/>
          <a:lstStyle/>
          <a:p>
            <a:r>
              <a:rPr lang="en-US"/>
              <a:t>Click to edit Master title style</a:t>
            </a:r>
          </a:p>
        </p:txBody>
      </p:sp>
      <p:sp>
        <p:nvSpPr>
          <p:cNvPr id="5" name="Slide Number Placeholder 4"/>
          <p:cNvSpPr>
            <a:spLocks noGrp="1"/>
          </p:cNvSpPr>
          <p:nvPr>
            <p:ph type="sldNum" sz="quarter" idx="10"/>
          </p:nvPr>
        </p:nvSpPr>
        <p:spPr>
          <a:xfrm>
            <a:off x="517660" y="6419846"/>
            <a:ext cx="903523" cy="365125"/>
          </a:xfrm>
          <a:prstGeom prst="rect">
            <a:avLst/>
          </a:prstGeom>
        </p:spPr>
        <p:txBody>
          <a:bodyPr/>
          <a:lstStyle/>
          <a:p>
            <a:fld id="{0200020B-1BA7-4876-8626-36E483C15EB0}" type="slidenum">
              <a:rPr lang="en-US" smtClean="0"/>
              <a:pPr/>
              <a:t>‹#›</a:t>
            </a:fld>
            <a:endParaRPr lang="en-US"/>
          </a:p>
        </p:txBody>
      </p:sp>
      <p:sp>
        <p:nvSpPr>
          <p:cNvPr id="8" name="Content Placeholder 7"/>
          <p:cNvSpPr>
            <a:spLocks noGrp="1"/>
          </p:cNvSpPr>
          <p:nvPr>
            <p:ph sz="quarter" idx="11"/>
          </p:nvPr>
        </p:nvSpPr>
        <p:spPr>
          <a:xfrm>
            <a:off x="517659" y="1431148"/>
            <a:ext cx="5396365" cy="46966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2"/>
          </p:nvPr>
        </p:nvSpPr>
        <p:spPr>
          <a:xfrm>
            <a:off x="6282739" y="1431148"/>
            <a:ext cx="5396365" cy="46966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57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6073" y="314954"/>
            <a:ext cx="11156680" cy="779126"/>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a:xfrm>
            <a:off x="517660" y="6419846"/>
            <a:ext cx="903523" cy="365125"/>
          </a:xfrm>
          <a:prstGeom prst="rect">
            <a:avLst/>
          </a:prstGeom>
        </p:spPr>
        <p:txBody>
          <a:bodyPr/>
          <a:lstStyle/>
          <a:p>
            <a:fld id="{0200020B-1BA7-4876-8626-36E483C15EB0}" type="slidenum">
              <a:rPr lang="en-US" smtClean="0"/>
              <a:t>‹#›</a:t>
            </a:fld>
            <a:endParaRPr lang="en-US"/>
          </a:p>
        </p:txBody>
      </p:sp>
    </p:spTree>
    <p:extLst>
      <p:ext uri="{BB962C8B-B14F-4D97-AF65-F5344CB8AC3E}">
        <p14:creationId xmlns:p14="http://schemas.microsoft.com/office/powerpoint/2010/main" val="815158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517660" y="6419846"/>
            <a:ext cx="903523" cy="365125"/>
          </a:xfrm>
          <a:prstGeom prst="rect">
            <a:avLst/>
          </a:prstGeom>
        </p:spPr>
        <p:txBody>
          <a:bodyPr/>
          <a:lstStyle/>
          <a:p>
            <a:fld id="{0200020B-1BA7-4876-8626-36E483C15EB0}" type="slidenum">
              <a:rPr lang="en-US" smtClean="0"/>
              <a:t>‹#›</a:t>
            </a:fld>
            <a:endParaRPr lang="en-US"/>
          </a:p>
        </p:txBody>
      </p:sp>
    </p:spTree>
    <p:extLst>
      <p:ext uri="{BB962C8B-B14F-4D97-AF65-F5344CB8AC3E}">
        <p14:creationId xmlns:p14="http://schemas.microsoft.com/office/powerpoint/2010/main" val="3981762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ection Slide-3 Imag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28A9099-A131-D143-A6F3-41FE52A08243}"/>
              </a:ext>
            </a:extLst>
          </p:cNvPr>
          <p:cNvSpPr>
            <a:spLocks noGrp="1"/>
          </p:cNvSpPr>
          <p:nvPr>
            <p:ph type="pic" sz="quarter" idx="21"/>
          </p:nvPr>
        </p:nvSpPr>
        <p:spPr>
          <a:xfrm>
            <a:off x="8131619" y="1234758"/>
            <a:ext cx="4059936" cy="2819400"/>
          </a:xfrm>
          <a:prstGeom prst="rect">
            <a:avLst/>
          </a:prstGeom>
          <a:ln w="6350">
            <a:solidFill>
              <a:schemeClr val="bg1"/>
            </a:solidFill>
          </a:ln>
          <a:effectLst/>
        </p:spPr>
        <p:txBody>
          <a:bodyPr/>
          <a:lstStyle>
            <a:lvl1pPr marL="0" indent="0">
              <a:buNone/>
              <a:defRPr/>
            </a:lvl1pPr>
          </a:lstStyle>
          <a:p>
            <a:r>
              <a:rPr lang="en-US"/>
              <a:t>Click icon to add picture</a:t>
            </a:r>
          </a:p>
        </p:txBody>
      </p:sp>
      <p:sp>
        <p:nvSpPr>
          <p:cNvPr id="6" name="Picture Placeholder 5">
            <a:extLst>
              <a:ext uri="{FF2B5EF4-FFF2-40B4-BE49-F238E27FC236}">
                <a16:creationId xmlns:a16="http://schemas.microsoft.com/office/drawing/2014/main" id="{2E491812-6738-9943-B7FF-5B995F459C25}"/>
              </a:ext>
            </a:extLst>
          </p:cNvPr>
          <p:cNvSpPr>
            <a:spLocks noGrp="1"/>
          </p:cNvSpPr>
          <p:nvPr>
            <p:ph type="pic" sz="quarter" idx="20"/>
          </p:nvPr>
        </p:nvSpPr>
        <p:spPr>
          <a:xfrm>
            <a:off x="4065588" y="1234758"/>
            <a:ext cx="4060825" cy="2819400"/>
          </a:xfrm>
          <a:prstGeom prst="rect">
            <a:avLst/>
          </a:prstGeom>
          <a:ln w="6350">
            <a:solidFill>
              <a:schemeClr val="bg1"/>
            </a:solidFill>
          </a:ln>
          <a:effectLst/>
        </p:spPr>
        <p:txBody>
          <a:bodyPr/>
          <a:lstStyle>
            <a:lvl1pPr marL="0" indent="0">
              <a:buNone/>
              <a:defRPr/>
            </a:lvl1pPr>
          </a:lstStyle>
          <a:p>
            <a:r>
              <a:rPr lang="en-US"/>
              <a:t>Click icon to add picture</a:t>
            </a:r>
          </a:p>
        </p:txBody>
      </p:sp>
      <p:sp>
        <p:nvSpPr>
          <p:cNvPr id="4" name="Picture Placeholder 3">
            <a:extLst>
              <a:ext uri="{FF2B5EF4-FFF2-40B4-BE49-F238E27FC236}">
                <a16:creationId xmlns:a16="http://schemas.microsoft.com/office/drawing/2014/main" id="{35CDD00D-4969-FD44-BD9D-17D28C63A3DF}"/>
              </a:ext>
            </a:extLst>
          </p:cNvPr>
          <p:cNvSpPr>
            <a:spLocks noGrp="1"/>
          </p:cNvSpPr>
          <p:nvPr>
            <p:ph type="pic" sz="quarter" idx="19"/>
          </p:nvPr>
        </p:nvSpPr>
        <p:spPr>
          <a:xfrm>
            <a:off x="1" y="1234758"/>
            <a:ext cx="4060825" cy="2819400"/>
          </a:xfrm>
          <a:prstGeom prst="rect">
            <a:avLst/>
          </a:prstGeom>
          <a:ln w="6350">
            <a:solidFill>
              <a:schemeClr val="bg1"/>
            </a:solidFill>
          </a:ln>
          <a:effectLst/>
        </p:spPr>
        <p:txBody>
          <a:bodyPr/>
          <a:lstStyle>
            <a:lvl1pPr marL="0" indent="0">
              <a:buNone/>
              <a:defRPr/>
            </a:lvl1pPr>
          </a:lstStyle>
          <a:p>
            <a:r>
              <a:rPr lang="en-US"/>
              <a:t>Click icon to add picture</a:t>
            </a:r>
          </a:p>
        </p:txBody>
      </p:sp>
      <p:sp>
        <p:nvSpPr>
          <p:cNvPr id="29" name="Text Placeholder 28">
            <a:extLst>
              <a:ext uri="{FF2B5EF4-FFF2-40B4-BE49-F238E27FC236}">
                <a16:creationId xmlns:a16="http://schemas.microsoft.com/office/drawing/2014/main" id="{DC5B23B6-4023-194E-AF5B-37E1D1FF296E}"/>
              </a:ext>
            </a:extLst>
          </p:cNvPr>
          <p:cNvSpPr>
            <a:spLocks noGrp="1"/>
          </p:cNvSpPr>
          <p:nvPr>
            <p:ph type="body" sz="quarter" idx="27"/>
          </p:nvPr>
        </p:nvSpPr>
        <p:spPr>
          <a:xfrm>
            <a:off x="8264152" y="4511040"/>
            <a:ext cx="3886200" cy="1646238"/>
          </a:xfrm>
          <a:prstGeom prst="rect">
            <a:avLst/>
          </a:prstGeom>
        </p:spPr>
        <p:txBody>
          <a:bodyPr/>
          <a:lstStyle>
            <a:lvl1pPr marL="228531" indent="-228531">
              <a:spcBef>
                <a:spcPts val="400"/>
              </a:spcBef>
              <a:defRPr sz="1799"/>
            </a:lvl1pPr>
            <a:lvl2pPr marL="0" indent="0">
              <a:buNone/>
              <a:defRPr/>
            </a:lvl2pPr>
          </a:lstStyle>
          <a:p>
            <a:pPr lvl="0"/>
            <a:r>
              <a:rPr lang="en-US"/>
              <a:t>Click to edit Master text styles</a:t>
            </a:r>
          </a:p>
        </p:txBody>
      </p:sp>
      <p:sp>
        <p:nvSpPr>
          <p:cNvPr id="22" name="Text Placeholder 21">
            <a:extLst>
              <a:ext uri="{FF2B5EF4-FFF2-40B4-BE49-F238E27FC236}">
                <a16:creationId xmlns:a16="http://schemas.microsoft.com/office/drawing/2014/main" id="{F19D5629-7180-5449-8307-12C0EF559E0B}"/>
              </a:ext>
            </a:extLst>
          </p:cNvPr>
          <p:cNvSpPr>
            <a:spLocks noGrp="1"/>
          </p:cNvSpPr>
          <p:nvPr>
            <p:ph type="body" sz="quarter" idx="24" hasCustomPrompt="1"/>
          </p:nvPr>
        </p:nvSpPr>
        <p:spPr>
          <a:xfrm>
            <a:off x="8131176" y="3891280"/>
            <a:ext cx="4060825" cy="594360"/>
          </a:xfrm>
          <a:prstGeom prst="rect">
            <a:avLst/>
          </a:prstGeom>
          <a:solidFill>
            <a:schemeClr val="accent2"/>
          </a:solidFill>
          <a:ln w="6350">
            <a:solidFill>
              <a:schemeClr val="bg1"/>
            </a:solidFill>
          </a:ln>
        </p:spPr>
        <p:txBody>
          <a:bodyPr anchor="ctr" anchorCtr="0">
            <a:normAutofit/>
          </a:bodyPr>
          <a:lstStyle>
            <a:lvl1pPr marL="0" indent="0" algn="ctr">
              <a:lnSpc>
                <a:spcPct val="110000"/>
              </a:lnSpc>
              <a:spcBef>
                <a:spcPts val="0"/>
              </a:spcBef>
              <a:buNone/>
              <a:defRPr sz="1799" b="1">
                <a:solidFill>
                  <a:schemeClr val="bg1"/>
                </a:solidFill>
              </a:defRPr>
            </a:lvl1pPr>
          </a:lstStyle>
          <a:p>
            <a:pPr lvl="0"/>
            <a:r>
              <a:rPr lang="en-US"/>
              <a:t>Click to edit text</a:t>
            </a:r>
          </a:p>
        </p:txBody>
      </p:sp>
      <p:sp>
        <p:nvSpPr>
          <p:cNvPr id="27" name="Text Placeholder 26">
            <a:extLst>
              <a:ext uri="{FF2B5EF4-FFF2-40B4-BE49-F238E27FC236}">
                <a16:creationId xmlns:a16="http://schemas.microsoft.com/office/drawing/2014/main" id="{919AADA6-AC1D-654D-87EC-6796244EDA7B}"/>
              </a:ext>
            </a:extLst>
          </p:cNvPr>
          <p:cNvSpPr>
            <a:spLocks noGrp="1"/>
          </p:cNvSpPr>
          <p:nvPr>
            <p:ph type="body" sz="quarter" idx="26"/>
          </p:nvPr>
        </p:nvSpPr>
        <p:spPr>
          <a:xfrm>
            <a:off x="4213488" y="4511040"/>
            <a:ext cx="3886200" cy="1646238"/>
          </a:xfrm>
          <a:prstGeom prst="rect">
            <a:avLst/>
          </a:prstGeom>
        </p:spPr>
        <p:txBody>
          <a:bodyPr/>
          <a:lstStyle>
            <a:lvl1pPr marL="228531" indent="-228531">
              <a:spcBef>
                <a:spcPts val="400"/>
              </a:spcBef>
              <a:defRPr lang="en-US" sz="1799" b="0" i="0" kern="1200" dirty="0" smtClean="0">
                <a:solidFill>
                  <a:schemeClr val="tx1"/>
                </a:solidFill>
                <a:latin typeface="Arial Narrow" panose="020B0604020202020204" pitchFamily="34" charset="0"/>
                <a:ea typeface="+mn-ea"/>
                <a:cs typeface="Arial Narrow" panose="020B0604020202020204" pitchFamily="34" charset="0"/>
              </a:defRPr>
            </a:lvl1pPr>
            <a:lvl2pPr marL="0" indent="0">
              <a:buNone/>
              <a:defRPr/>
            </a:lvl2pPr>
          </a:lstStyle>
          <a:p>
            <a:pPr lvl="0"/>
            <a:r>
              <a:rPr lang="en-US"/>
              <a:t>Click to edit Master text styles</a:t>
            </a:r>
          </a:p>
        </p:txBody>
      </p:sp>
      <p:sp>
        <p:nvSpPr>
          <p:cNvPr id="19" name="Text Placeholder 18">
            <a:extLst>
              <a:ext uri="{FF2B5EF4-FFF2-40B4-BE49-F238E27FC236}">
                <a16:creationId xmlns:a16="http://schemas.microsoft.com/office/drawing/2014/main" id="{855DA807-1853-D043-971E-D88A8D498CDA}"/>
              </a:ext>
            </a:extLst>
          </p:cNvPr>
          <p:cNvSpPr>
            <a:spLocks noGrp="1"/>
          </p:cNvSpPr>
          <p:nvPr>
            <p:ph type="body" sz="quarter" idx="23" hasCustomPrompt="1"/>
          </p:nvPr>
        </p:nvSpPr>
        <p:spPr>
          <a:xfrm>
            <a:off x="4055428" y="3891280"/>
            <a:ext cx="4060825" cy="594360"/>
          </a:xfrm>
          <a:prstGeom prst="rect">
            <a:avLst/>
          </a:prstGeom>
          <a:solidFill>
            <a:schemeClr val="accent4"/>
          </a:solidFill>
          <a:ln w="6350">
            <a:solidFill>
              <a:schemeClr val="bg1"/>
            </a:solidFill>
          </a:ln>
        </p:spPr>
        <p:txBody>
          <a:bodyPr anchor="ctr" anchorCtr="0">
            <a:normAutofit/>
          </a:bodyPr>
          <a:lstStyle>
            <a:lvl1pPr marL="0" indent="0" algn="ctr">
              <a:lnSpc>
                <a:spcPct val="110000"/>
              </a:lnSpc>
              <a:spcBef>
                <a:spcPts val="0"/>
              </a:spcBef>
              <a:buNone/>
              <a:defRPr sz="1799" b="1">
                <a:solidFill>
                  <a:schemeClr val="bg1"/>
                </a:solidFill>
              </a:defRPr>
            </a:lvl1pPr>
          </a:lstStyle>
          <a:p>
            <a:pPr lvl="0"/>
            <a:r>
              <a:rPr lang="en-US"/>
              <a:t>Click to edit text</a:t>
            </a:r>
          </a:p>
        </p:txBody>
      </p:sp>
      <p:sp>
        <p:nvSpPr>
          <p:cNvPr id="24" name="Text Placeholder 23">
            <a:extLst>
              <a:ext uri="{FF2B5EF4-FFF2-40B4-BE49-F238E27FC236}">
                <a16:creationId xmlns:a16="http://schemas.microsoft.com/office/drawing/2014/main" id="{C15D8F2C-029B-1C43-98DD-39B1BE61A81F}"/>
              </a:ext>
            </a:extLst>
          </p:cNvPr>
          <p:cNvSpPr>
            <a:spLocks noGrp="1"/>
          </p:cNvSpPr>
          <p:nvPr>
            <p:ph type="body" sz="quarter" idx="25"/>
          </p:nvPr>
        </p:nvSpPr>
        <p:spPr>
          <a:xfrm>
            <a:off x="142504" y="4511040"/>
            <a:ext cx="3886200" cy="1645920"/>
          </a:xfrm>
          <a:prstGeom prst="rect">
            <a:avLst/>
          </a:prstGeom>
        </p:spPr>
        <p:txBody>
          <a:bodyPr/>
          <a:lstStyle>
            <a:lvl1pPr marL="228531" indent="-228531">
              <a:spcBef>
                <a:spcPts val="400"/>
              </a:spcBef>
              <a:defRPr sz="1799"/>
            </a:lvl1pPr>
          </a:lstStyle>
          <a:p>
            <a:pPr lvl="0"/>
            <a:r>
              <a:rPr lang="en-US"/>
              <a:t>Click to edit Master text styles</a:t>
            </a:r>
          </a:p>
        </p:txBody>
      </p:sp>
      <p:sp>
        <p:nvSpPr>
          <p:cNvPr id="10" name="Text Placeholder 9">
            <a:extLst>
              <a:ext uri="{FF2B5EF4-FFF2-40B4-BE49-F238E27FC236}">
                <a16:creationId xmlns:a16="http://schemas.microsoft.com/office/drawing/2014/main" id="{784BCE57-D8A9-EF4F-B29E-E08835536E08}"/>
              </a:ext>
            </a:extLst>
          </p:cNvPr>
          <p:cNvSpPr>
            <a:spLocks noGrp="1"/>
          </p:cNvSpPr>
          <p:nvPr>
            <p:ph type="body" sz="quarter" idx="22" hasCustomPrompt="1"/>
          </p:nvPr>
        </p:nvSpPr>
        <p:spPr>
          <a:xfrm>
            <a:off x="1" y="3891280"/>
            <a:ext cx="4060825" cy="594360"/>
          </a:xfrm>
          <a:prstGeom prst="rect">
            <a:avLst/>
          </a:prstGeom>
          <a:solidFill>
            <a:schemeClr val="accent6"/>
          </a:solidFill>
          <a:ln w="6350">
            <a:solidFill>
              <a:schemeClr val="bg1"/>
            </a:solidFill>
          </a:ln>
        </p:spPr>
        <p:txBody>
          <a:bodyPr anchor="ctr" anchorCtr="0">
            <a:normAutofit/>
          </a:bodyPr>
          <a:lstStyle>
            <a:lvl1pPr marL="0" indent="0" algn="ctr">
              <a:lnSpc>
                <a:spcPct val="110000"/>
              </a:lnSpc>
              <a:spcBef>
                <a:spcPts val="0"/>
              </a:spcBef>
              <a:buNone/>
              <a:defRPr sz="1799" b="1" i="0">
                <a:solidFill>
                  <a:schemeClr val="bg1"/>
                </a:solidFill>
                <a:latin typeface="Arial Narrow" panose="020B0604020202020204" pitchFamily="34" charset="0"/>
                <a:cs typeface="Arial Narrow" panose="020B0604020202020204" pitchFamily="34" charset="0"/>
              </a:defRPr>
            </a:lvl1pPr>
          </a:lstStyle>
          <a:p>
            <a:pPr lvl="0"/>
            <a:r>
              <a:rPr lang="en-US"/>
              <a:t>Click to edit text</a:t>
            </a:r>
          </a:p>
        </p:txBody>
      </p:sp>
      <p:sp>
        <p:nvSpPr>
          <p:cNvPr id="11" name="Title 1">
            <a:extLst>
              <a:ext uri="{FF2B5EF4-FFF2-40B4-BE49-F238E27FC236}">
                <a16:creationId xmlns:a16="http://schemas.microsoft.com/office/drawing/2014/main" id="{EC9057BC-BD8C-4A4E-AFE5-503F17E12501}"/>
              </a:ext>
            </a:extLst>
          </p:cNvPr>
          <p:cNvSpPr>
            <a:spLocks noGrp="1"/>
          </p:cNvSpPr>
          <p:nvPr>
            <p:ph type="ctrTitle" hasCustomPrompt="1"/>
          </p:nvPr>
        </p:nvSpPr>
        <p:spPr>
          <a:xfrm>
            <a:off x="531729" y="424588"/>
            <a:ext cx="11155680" cy="521208"/>
          </a:xfrm>
          <a:prstGeom prst="rect">
            <a:avLst/>
          </a:prstGeom>
        </p:spPr>
        <p:txBody>
          <a:bodyPr anchor="b" anchorCtr="0">
            <a:noAutofit/>
          </a:bodyPr>
          <a:lstStyle>
            <a:lvl1pPr>
              <a:defRPr sz="3199" b="0" i="0">
                <a:solidFill>
                  <a:schemeClr val="tx2"/>
                </a:solidFill>
                <a:latin typeface="Arial Narrow" panose="020B0604020202020204" pitchFamily="34" charset="0"/>
                <a:cs typeface="Arial Narrow" panose="020B0604020202020204" pitchFamily="34" charset="0"/>
              </a:defRPr>
            </a:lvl1pPr>
          </a:lstStyle>
          <a:p>
            <a:r>
              <a:rPr lang="en-US"/>
              <a:t>Click to edit title</a:t>
            </a:r>
          </a:p>
        </p:txBody>
      </p:sp>
    </p:spTree>
    <p:extLst>
      <p:ext uri="{BB962C8B-B14F-4D97-AF65-F5344CB8AC3E}">
        <p14:creationId xmlns:p14="http://schemas.microsoft.com/office/powerpoint/2010/main" val="4277387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2">
    <p:spTree>
      <p:nvGrpSpPr>
        <p:cNvPr id="1" name=""/>
        <p:cNvGrpSpPr/>
        <p:nvPr/>
      </p:nvGrpSpPr>
      <p:grpSpPr>
        <a:xfrm>
          <a:off x="0" y="0"/>
          <a:ext cx="0" cy="0"/>
          <a:chOff x="0" y="0"/>
          <a:chExt cx="0" cy="0"/>
        </a:xfrm>
      </p:grpSpPr>
      <p:sp>
        <p:nvSpPr>
          <p:cNvPr id="5" name="Content Placeholder 11">
            <a:extLst>
              <a:ext uri="{FF2B5EF4-FFF2-40B4-BE49-F238E27FC236}">
                <a16:creationId xmlns:a16="http://schemas.microsoft.com/office/drawing/2014/main" id="{39D3D85C-7BFE-4B50-AEBF-B3C7462882EA}"/>
              </a:ext>
            </a:extLst>
          </p:cNvPr>
          <p:cNvSpPr>
            <a:spLocks noGrp="1"/>
          </p:cNvSpPr>
          <p:nvPr>
            <p:ph sz="quarter" idx="15" hasCustomPrompt="1"/>
          </p:nvPr>
        </p:nvSpPr>
        <p:spPr bwMode="gray">
          <a:xfrm>
            <a:off x="425750" y="1369297"/>
            <a:ext cx="4882231" cy="4352049"/>
          </a:xfrm>
          <a:prstGeom prst="rect">
            <a:avLst/>
          </a:prstGeom>
        </p:spPr>
        <p:txBody>
          <a:bodyPr>
            <a:normAutofit/>
          </a:bodyPr>
          <a:lstStyle>
            <a:lvl1pPr marL="0" marR="0" indent="0" algn="l" defTabSz="914171" rtl="0" eaLnBrk="1" fontAlgn="auto" latinLnBrk="0" hangingPunct="1">
              <a:lnSpc>
                <a:spcPct val="105000"/>
              </a:lnSpc>
              <a:spcBef>
                <a:spcPts val="600"/>
              </a:spcBef>
              <a:spcAft>
                <a:spcPts val="300"/>
              </a:spcAft>
              <a:buClrTx/>
              <a:buSzTx/>
              <a:buFont typeface="Arial" panose="020B0604020202020204" pitchFamily="34" charset="0"/>
              <a:buNone/>
              <a:tabLst/>
              <a:defRPr sz="1800">
                <a:effectLst/>
                <a:latin typeface="+mj-lt"/>
              </a:defRPr>
            </a:lvl1pPr>
            <a:lvl2pPr>
              <a:lnSpc>
                <a:spcPct val="105000"/>
              </a:lnSpc>
              <a:defRPr sz="1800"/>
            </a:lvl2pPr>
            <a:lvl3pPr>
              <a:lnSpc>
                <a:spcPct val="105000"/>
              </a:lnSpc>
              <a:defRPr sz="1800"/>
            </a:lvl3pPr>
            <a:lvl4pPr>
              <a:lnSpc>
                <a:spcPct val="105000"/>
              </a:lnSpc>
              <a:defRPr sz="1800"/>
            </a:lvl4pPr>
            <a:lvl5pPr>
              <a:lnSpc>
                <a:spcPct val="105000"/>
              </a:lnSpc>
              <a:defRPr sz="1800"/>
            </a:lvl5pPr>
          </a:lstStyle>
          <a:p>
            <a:pPr marL="0" marR="0" lvl="0" indent="0" algn="l" defTabSz="914171"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a:t>You can use this field to enter text, a table, a diagram or </a:t>
            </a:r>
            <a:r>
              <a:rPr lang="en-US" err="1"/>
              <a:t>SmartArts</a:t>
            </a:r>
            <a:r>
              <a:rPr lang="en-US"/>
              <a:t>. Use the buttons “Increase List Level” for </a:t>
            </a:r>
            <a:r>
              <a:rPr lang="en-US" err="1"/>
              <a:t>copytext</a:t>
            </a:r>
            <a:r>
              <a:rPr lang="en-US"/>
              <a:t> or bullet levels. Use the icons below to create visual content.</a:t>
            </a:r>
          </a:p>
        </p:txBody>
      </p:sp>
      <p:sp>
        <p:nvSpPr>
          <p:cNvPr id="8" name="Content Placeholder 11">
            <a:extLst>
              <a:ext uri="{FF2B5EF4-FFF2-40B4-BE49-F238E27FC236}">
                <a16:creationId xmlns:a16="http://schemas.microsoft.com/office/drawing/2014/main" id="{04CEA6F8-3CED-42D6-A77A-E22FE2F8ED65}"/>
              </a:ext>
            </a:extLst>
          </p:cNvPr>
          <p:cNvSpPr>
            <a:spLocks noGrp="1"/>
          </p:cNvSpPr>
          <p:nvPr>
            <p:ph sz="quarter" idx="16" hasCustomPrompt="1"/>
          </p:nvPr>
        </p:nvSpPr>
        <p:spPr bwMode="gray">
          <a:xfrm>
            <a:off x="5428031" y="1376089"/>
            <a:ext cx="4882231" cy="4352049"/>
          </a:xfrm>
          <a:prstGeom prst="rect">
            <a:avLst/>
          </a:prstGeom>
        </p:spPr>
        <p:txBody>
          <a:bodyPr>
            <a:normAutofit/>
          </a:bodyPr>
          <a:lstStyle>
            <a:lvl1pPr marL="0" marR="0" indent="0" algn="l" defTabSz="914171" rtl="0" eaLnBrk="1" fontAlgn="auto" latinLnBrk="0" hangingPunct="1">
              <a:lnSpc>
                <a:spcPct val="105000"/>
              </a:lnSpc>
              <a:spcBef>
                <a:spcPts val="600"/>
              </a:spcBef>
              <a:spcAft>
                <a:spcPts val="300"/>
              </a:spcAft>
              <a:buClrTx/>
              <a:buSzTx/>
              <a:buFont typeface="Arial" panose="020B0604020202020204" pitchFamily="34" charset="0"/>
              <a:buNone/>
              <a:tabLst/>
              <a:defRPr sz="1800">
                <a:effectLst/>
                <a:latin typeface="+mj-lt"/>
              </a:defRPr>
            </a:lvl1pPr>
            <a:lvl2pPr>
              <a:lnSpc>
                <a:spcPct val="105000"/>
              </a:lnSpc>
              <a:defRPr sz="1800"/>
            </a:lvl2pPr>
            <a:lvl3pPr>
              <a:lnSpc>
                <a:spcPct val="105000"/>
              </a:lnSpc>
              <a:defRPr sz="1800"/>
            </a:lvl3pPr>
            <a:lvl4pPr>
              <a:lnSpc>
                <a:spcPct val="105000"/>
              </a:lnSpc>
              <a:defRPr sz="1800"/>
            </a:lvl4pPr>
            <a:lvl5pPr>
              <a:lnSpc>
                <a:spcPct val="105000"/>
              </a:lnSpc>
              <a:defRPr sz="1800"/>
            </a:lvl5pPr>
          </a:lstStyle>
          <a:p>
            <a:pPr marL="0" marR="0" lvl="0" indent="0" algn="l" defTabSz="914171"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a:t>You can use this field to enter text, a table, a diagram or </a:t>
            </a:r>
            <a:r>
              <a:rPr lang="en-US" err="1"/>
              <a:t>SmartArts</a:t>
            </a:r>
            <a:r>
              <a:rPr lang="en-US"/>
              <a:t>. Use the buttons “Increase List Level” for </a:t>
            </a:r>
            <a:r>
              <a:rPr lang="en-US" err="1"/>
              <a:t>copytext</a:t>
            </a:r>
            <a:r>
              <a:rPr lang="en-US"/>
              <a:t> or bullet levels. Use the icons below to create visual content.</a:t>
            </a:r>
          </a:p>
        </p:txBody>
      </p:sp>
      <p:sp>
        <p:nvSpPr>
          <p:cNvPr id="2" name="Title 1">
            <a:extLst>
              <a:ext uri="{FF2B5EF4-FFF2-40B4-BE49-F238E27FC236}">
                <a16:creationId xmlns:a16="http://schemas.microsoft.com/office/drawing/2014/main" id="{754B5B84-77DC-46EB-BA7A-98606734BABD}"/>
              </a:ext>
            </a:extLst>
          </p:cNvPr>
          <p:cNvSpPr>
            <a:spLocks noGrp="1"/>
          </p:cNvSpPr>
          <p:nvPr>
            <p:ph type="title"/>
          </p:nvPr>
        </p:nvSpPr>
        <p:spPr/>
        <p:txBody>
          <a:bodyPr/>
          <a:lstStyle>
            <a:lvl1pPr>
              <a:defRPr>
                <a:effectLst/>
                <a:latin typeface="+mj-lt"/>
              </a:defRPr>
            </a:lvl1pPr>
          </a:lstStyle>
          <a:p>
            <a:r>
              <a:rPr lang="en-US"/>
              <a:t>Click to edit Master title style</a:t>
            </a:r>
            <a:endParaRPr lang="en-GB"/>
          </a:p>
        </p:txBody>
      </p:sp>
    </p:spTree>
    <p:extLst>
      <p:ext uri="{BB962C8B-B14F-4D97-AF65-F5344CB8AC3E}">
        <p14:creationId xmlns:p14="http://schemas.microsoft.com/office/powerpoint/2010/main" val="2954402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Light Option 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517661" y="197643"/>
            <a:ext cx="11159982" cy="697860"/>
          </a:xfrm>
          <a:prstGeom prst="rect">
            <a:avLst/>
          </a:prstGeom>
        </p:spPr>
        <p:txBody>
          <a:bodyPr anchor="b">
            <a:noAutofit/>
          </a:bodyPr>
          <a:lstStyle>
            <a:lvl1pPr>
              <a:defRPr sz="3200" b="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17661" y="1159670"/>
            <a:ext cx="11159982" cy="526253"/>
          </a:xfrm>
        </p:spPr>
        <p:txBody>
          <a:bodyPr>
            <a:no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Text Placeholder 7"/>
          <p:cNvSpPr>
            <a:spLocks noGrp="1"/>
          </p:cNvSpPr>
          <p:nvPr>
            <p:ph type="body" sz="quarter" idx="12" hasCustomPrompt="1"/>
          </p:nvPr>
        </p:nvSpPr>
        <p:spPr>
          <a:xfrm>
            <a:off x="517660" y="1685923"/>
            <a:ext cx="5578341" cy="357190"/>
          </a:xfrm>
        </p:spPr>
        <p:txBody>
          <a:bodyPr>
            <a:noAutofit/>
          </a:bodyPr>
          <a:lstStyle>
            <a:lvl1pPr>
              <a:defRPr sz="1600"/>
            </a:lvl1pPr>
          </a:lstStyle>
          <a:p>
            <a:pPr lvl="0"/>
            <a:r>
              <a:rPr lang="en-US"/>
              <a:t>Date</a:t>
            </a:r>
          </a:p>
        </p:txBody>
      </p:sp>
      <p:cxnSp>
        <p:nvCxnSpPr>
          <p:cNvPr id="10" name="Straight Connector 9"/>
          <p:cNvCxnSpPr/>
          <p:nvPr userDrawn="1"/>
        </p:nvCxnSpPr>
        <p:spPr>
          <a:xfrm>
            <a:off x="1" y="2161638"/>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A11341-A630-E54F-830D-FC636C86460C}"/>
              </a:ext>
            </a:extLst>
          </p:cNvPr>
          <p:cNvCxnSpPr/>
          <p:nvPr userDrawn="1"/>
        </p:nvCxnSpPr>
        <p:spPr>
          <a:xfrm>
            <a:off x="1" y="6268501"/>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Picture Placeholder 4">
            <a:extLst>
              <a:ext uri="{FF2B5EF4-FFF2-40B4-BE49-F238E27FC236}">
                <a16:creationId xmlns:a16="http://schemas.microsoft.com/office/drawing/2014/main" id="{C556688A-E6DC-9840-B731-A3CB83341C01}"/>
              </a:ext>
            </a:extLst>
          </p:cNvPr>
          <p:cNvSpPr>
            <a:spLocks noGrp="1"/>
          </p:cNvSpPr>
          <p:nvPr>
            <p:ph type="pic" sz="quarter" idx="13"/>
          </p:nvPr>
        </p:nvSpPr>
        <p:spPr>
          <a:xfrm>
            <a:off x="0" y="2168526"/>
            <a:ext cx="6091490" cy="4092574"/>
          </a:xfrm>
        </p:spPr>
        <p:txBody>
          <a:bodyPr/>
          <a:lstStyle>
            <a:lvl1pPr>
              <a:defRPr>
                <a:solidFill>
                  <a:schemeClr val="bg1"/>
                </a:solidFill>
              </a:defRPr>
            </a:lvl1pPr>
          </a:lstStyle>
          <a:p>
            <a:r>
              <a:rPr lang="en-US"/>
              <a:t>Click icon to add picture</a:t>
            </a:r>
          </a:p>
        </p:txBody>
      </p:sp>
      <p:sp>
        <p:nvSpPr>
          <p:cNvPr id="13" name="Picture Placeholder 6">
            <a:extLst>
              <a:ext uri="{FF2B5EF4-FFF2-40B4-BE49-F238E27FC236}">
                <a16:creationId xmlns:a16="http://schemas.microsoft.com/office/drawing/2014/main" id="{222B6953-3F26-2148-A678-936E263082A1}"/>
              </a:ext>
            </a:extLst>
          </p:cNvPr>
          <p:cNvSpPr>
            <a:spLocks noGrp="1"/>
          </p:cNvSpPr>
          <p:nvPr>
            <p:ph type="pic" sz="quarter" idx="14"/>
          </p:nvPr>
        </p:nvSpPr>
        <p:spPr>
          <a:xfrm>
            <a:off x="6091490" y="2165350"/>
            <a:ext cx="6091490" cy="4092575"/>
          </a:xfrm>
        </p:spPr>
        <p:txBody>
          <a:bodyPr/>
          <a:lstStyle>
            <a:lvl1pPr>
              <a:defRPr>
                <a:solidFill>
                  <a:schemeClr val="bg1"/>
                </a:solidFill>
              </a:defRPr>
            </a:lvl1pPr>
          </a:lstStyle>
          <a:p>
            <a:r>
              <a:rPr lang="en-US"/>
              <a:t>Click icon to add picture</a:t>
            </a:r>
          </a:p>
        </p:txBody>
      </p:sp>
    </p:spTree>
    <p:extLst>
      <p:ext uri="{BB962C8B-B14F-4D97-AF65-F5344CB8AC3E}">
        <p14:creationId xmlns:p14="http://schemas.microsoft.com/office/powerpoint/2010/main" val="190946879"/>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guide id="4" orient="horz" pos="480">
          <p15:clr>
            <a:srgbClr val="FBAE40"/>
          </p15:clr>
        </p15:guide>
        <p15:guide id="5" orient="horz" pos="80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Only Sl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469D72A-F370-4A52-920E-1F3CC8678D7D}"/>
              </a:ext>
            </a:extLst>
          </p:cNvPr>
          <p:cNvGraphicFramePr>
            <a:graphicFrameLocks noChangeAspect="1"/>
          </p:cNvGraphicFramePr>
          <p:nvPr userDrawn="1">
            <p:custDataLst>
              <p:tags r:id="rId1"/>
            </p:custDataLst>
            <p:extLst>
              <p:ext uri="{D42A27DB-BD31-4B8C-83A1-F6EECF244321}">
                <p14:modId xmlns:p14="http://schemas.microsoft.com/office/powerpoint/2010/main" val="437451599"/>
              </p:ext>
            </p:extLst>
          </p:nvPr>
        </p:nvGraphicFramePr>
        <p:xfrm>
          <a:off x="2120" y="1595"/>
          <a:ext cx="2116" cy="158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3" name="Object 2" hidden="1">
                        <a:extLst>
                          <a:ext uri="{FF2B5EF4-FFF2-40B4-BE49-F238E27FC236}">
                            <a16:creationId xmlns:a16="http://schemas.microsoft.com/office/drawing/2014/main" id="{5469D72A-F370-4A52-920E-1F3CC8678D7D}"/>
                          </a:ext>
                        </a:extLst>
                      </p:cNvPr>
                      <p:cNvPicPr/>
                      <p:nvPr/>
                    </p:nvPicPr>
                    <p:blipFill>
                      <a:blip r:embed="rId5"/>
                      <a:stretch>
                        <a:fillRect/>
                      </a:stretch>
                    </p:blipFill>
                    <p:spPr>
                      <a:xfrm>
                        <a:off x="2120" y="1595"/>
                        <a:ext cx="2116"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25409021-A38D-47A6-86C1-9E9056D14F57}"/>
              </a:ext>
            </a:extLst>
          </p:cNvPr>
          <p:cNvSpPr/>
          <p:nvPr userDrawn="1">
            <p:custDataLst>
              <p:tags r:id="rId2"/>
            </p:custDataLst>
          </p:nvPr>
        </p:nvSpPr>
        <p:spPr>
          <a:xfrm>
            <a:off x="1"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99" b="0" i="0" baseline="0">
              <a:latin typeface="Arial Narrow" panose="020B0606020202030204" pitchFamily="34" charset="0"/>
              <a:ea typeface="+mj-ea"/>
              <a:cs typeface="+mj-cs"/>
              <a:sym typeface="Arial Narrow" panose="020B0606020202030204" pitchFamily="34" charset="0"/>
            </a:endParaRPr>
          </a:p>
        </p:txBody>
      </p:sp>
      <p:sp>
        <p:nvSpPr>
          <p:cNvPr id="2" name="Title 1">
            <a:extLst>
              <a:ext uri="{FF2B5EF4-FFF2-40B4-BE49-F238E27FC236}">
                <a16:creationId xmlns:a16="http://schemas.microsoft.com/office/drawing/2014/main" id="{FD46BB2D-1CCB-4E5F-BD2D-7A41DEB6970B}"/>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7" name="Slide Number Placeholder 12">
            <a:extLst>
              <a:ext uri="{FF2B5EF4-FFF2-40B4-BE49-F238E27FC236}">
                <a16:creationId xmlns:a16="http://schemas.microsoft.com/office/drawing/2014/main" id="{1D778D9E-9CCF-48BD-973D-B8BE86E4584B}"/>
              </a:ext>
            </a:extLst>
          </p:cNvPr>
          <p:cNvSpPr>
            <a:spLocks noGrp="1"/>
          </p:cNvSpPr>
          <p:nvPr>
            <p:ph type="sldNum" sz="quarter" idx="4"/>
          </p:nvPr>
        </p:nvSpPr>
        <p:spPr>
          <a:xfrm>
            <a:off x="-95886" y="6478217"/>
            <a:ext cx="457200" cy="228600"/>
          </a:xfrm>
          <a:prstGeom prst="rect">
            <a:avLst/>
          </a:prstGeom>
        </p:spPr>
        <p:txBody>
          <a:bodyPr vert="horz" lIns="91440" tIns="45720" rIns="91440" bIns="45720" rtlCol="0" anchor="ctr"/>
          <a:lstStyle>
            <a:lvl1pPr algn="r">
              <a:defRPr sz="1200">
                <a:solidFill>
                  <a:schemeClr val="tx1">
                    <a:tint val="75000"/>
                  </a:schemeClr>
                </a:solidFill>
              </a:defRPr>
            </a:lvl1pPr>
          </a:lstStyle>
          <a:p>
            <a:fld id="{75DF8628-AC77-4C64-ABC2-2B0585E98DDD}" type="slidenum">
              <a:rPr lang="en-US" smtClean="0"/>
              <a:t>‹#›</a:t>
            </a:fld>
            <a:endParaRPr lang="en-US"/>
          </a:p>
        </p:txBody>
      </p:sp>
    </p:spTree>
    <p:extLst>
      <p:ext uri="{BB962C8B-B14F-4D97-AF65-F5344CB8AC3E}">
        <p14:creationId xmlns:p14="http://schemas.microsoft.com/office/powerpoint/2010/main" val="15407254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ight Option 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517661" y="197643"/>
            <a:ext cx="11159982" cy="697860"/>
          </a:xfrm>
          <a:prstGeom prst="rect">
            <a:avLst/>
          </a:prstGeom>
        </p:spPr>
        <p:txBody>
          <a:bodyPr anchor="b">
            <a:noAutofit/>
          </a:bodyPr>
          <a:lstStyle>
            <a:lvl1pPr>
              <a:defRPr sz="3200" b="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17661" y="1159670"/>
            <a:ext cx="11159982" cy="526253"/>
          </a:xfrm>
        </p:spPr>
        <p:txBody>
          <a:bodyPr>
            <a:no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Text Placeholder 7"/>
          <p:cNvSpPr>
            <a:spLocks noGrp="1"/>
          </p:cNvSpPr>
          <p:nvPr>
            <p:ph type="body" sz="quarter" idx="12" hasCustomPrompt="1"/>
          </p:nvPr>
        </p:nvSpPr>
        <p:spPr>
          <a:xfrm>
            <a:off x="517660" y="1685923"/>
            <a:ext cx="5578341" cy="357190"/>
          </a:xfrm>
        </p:spPr>
        <p:txBody>
          <a:bodyPr>
            <a:noAutofit/>
          </a:bodyPr>
          <a:lstStyle>
            <a:lvl1pPr>
              <a:defRPr sz="1600"/>
            </a:lvl1pPr>
          </a:lstStyle>
          <a:p>
            <a:pPr lvl="0"/>
            <a:r>
              <a:rPr lang="en-US"/>
              <a:t>Date</a:t>
            </a:r>
          </a:p>
        </p:txBody>
      </p:sp>
      <p:cxnSp>
        <p:nvCxnSpPr>
          <p:cNvPr id="10" name="Straight Connector 9"/>
          <p:cNvCxnSpPr/>
          <p:nvPr userDrawn="1"/>
        </p:nvCxnSpPr>
        <p:spPr>
          <a:xfrm>
            <a:off x="1" y="2161638"/>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A11341-A630-E54F-830D-FC636C86460C}"/>
              </a:ext>
            </a:extLst>
          </p:cNvPr>
          <p:cNvCxnSpPr/>
          <p:nvPr userDrawn="1"/>
        </p:nvCxnSpPr>
        <p:spPr>
          <a:xfrm>
            <a:off x="1" y="6268501"/>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Picture Placeholder 4">
            <a:extLst>
              <a:ext uri="{FF2B5EF4-FFF2-40B4-BE49-F238E27FC236}">
                <a16:creationId xmlns:a16="http://schemas.microsoft.com/office/drawing/2014/main" id="{62BEA9EF-3AAD-714B-A6FC-AE79AEB4DF9F}"/>
              </a:ext>
            </a:extLst>
          </p:cNvPr>
          <p:cNvSpPr>
            <a:spLocks noGrp="1"/>
          </p:cNvSpPr>
          <p:nvPr>
            <p:ph type="pic" sz="quarter" idx="13"/>
          </p:nvPr>
        </p:nvSpPr>
        <p:spPr>
          <a:xfrm>
            <a:off x="1" y="2168525"/>
            <a:ext cx="12192000" cy="4089400"/>
          </a:xfrm>
        </p:spPr>
        <p:txBody>
          <a:bodyPr/>
          <a:lstStyle>
            <a:lvl1pPr>
              <a:defRPr>
                <a:solidFill>
                  <a:schemeClr val="bg1"/>
                </a:solidFill>
              </a:defRPr>
            </a:lvl1pPr>
          </a:lstStyle>
          <a:p>
            <a:r>
              <a:rPr lang="en-US"/>
              <a:t>Click icon to add picture</a:t>
            </a:r>
          </a:p>
        </p:txBody>
      </p:sp>
    </p:spTree>
    <p:extLst>
      <p:ext uri="{BB962C8B-B14F-4D97-AF65-F5344CB8AC3E}">
        <p14:creationId xmlns:p14="http://schemas.microsoft.com/office/powerpoint/2010/main" val="1166077682"/>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guide id="4" orient="horz" pos="480">
          <p15:clr>
            <a:srgbClr val="FBAE40"/>
          </p15:clr>
        </p15:guide>
        <p15:guide id="5" orient="horz" pos="80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Light Option 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517661" y="197643"/>
            <a:ext cx="11159982" cy="697860"/>
          </a:xfrm>
          <a:prstGeom prst="rect">
            <a:avLst/>
          </a:prstGeom>
        </p:spPr>
        <p:txBody>
          <a:bodyPr anchor="b">
            <a:noAutofit/>
          </a:bodyPr>
          <a:lstStyle>
            <a:lvl1pPr>
              <a:defRPr sz="3200" b="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17661" y="1159670"/>
            <a:ext cx="11159982" cy="526253"/>
          </a:xfrm>
        </p:spPr>
        <p:txBody>
          <a:bodyPr>
            <a:no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Text Placeholder 7"/>
          <p:cNvSpPr>
            <a:spLocks noGrp="1"/>
          </p:cNvSpPr>
          <p:nvPr>
            <p:ph type="body" sz="quarter" idx="12" hasCustomPrompt="1"/>
          </p:nvPr>
        </p:nvSpPr>
        <p:spPr>
          <a:xfrm>
            <a:off x="517660" y="1685923"/>
            <a:ext cx="5578341" cy="357190"/>
          </a:xfrm>
        </p:spPr>
        <p:txBody>
          <a:bodyPr>
            <a:noAutofit/>
          </a:bodyPr>
          <a:lstStyle>
            <a:lvl1pPr>
              <a:defRPr sz="1600"/>
            </a:lvl1pPr>
          </a:lstStyle>
          <a:p>
            <a:pPr lvl="0"/>
            <a:r>
              <a:rPr lang="en-US"/>
              <a:t>Date</a:t>
            </a:r>
          </a:p>
        </p:txBody>
      </p:sp>
      <p:cxnSp>
        <p:nvCxnSpPr>
          <p:cNvPr id="10" name="Straight Connector 9"/>
          <p:cNvCxnSpPr/>
          <p:nvPr userDrawn="1"/>
        </p:nvCxnSpPr>
        <p:spPr>
          <a:xfrm>
            <a:off x="1" y="2161638"/>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A11341-A630-E54F-830D-FC636C86460C}"/>
              </a:ext>
            </a:extLst>
          </p:cNvPr>
          <p:cNvCxnSpPr/>
          <p:nvPr userDrawn="1"/>
        </p:nvCxnSpPr>
        <p:spPr>
          <a:xfrm>
            <a:off x="1" y="6268501"/>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Picture Placeholder 4">
            <a:extLst>
              <a:ext uri="{FF2B5EF4-FFF2-40B4-BE49-F238E27FC236}">
                <a16:creationId xmlns:a16="http://schemas.microsoft.com/office/drawing/2014/main" id="{C556688A-E6DC-9840-B731-A3CB83341C01}"/>
              </a:ext>
            </a:extLst>
          </p:cNvPr>
          <p:cNvSpPr>
            <a:spLocks noGrp="1"/>
          </p:cNvSpPr>
          <p:nvPr>
            <p:ph type="pic" sz="quarter" idx="13"/>
          </p:nvPr>
        </p:nvSpPr>
        <p:spPr>
          <a:xfrm>
            <a:off x="0" y="2168526"/>
            <a:ext cx="6091490" cy="4092574"/>
          </a:xfrm>
        </p:spPr>
        <p:txBody>
          <a:bodyPr/>
          <a:lstStyle>
            <a:lvl1pPr>
              <a:defRPr>
                <a:solidFill>
                  <a:schemeClr val="bg1"/>
                </a:solidFill>
              </a:defRPr>
            </a:lvl1pPr>
          </a:lstStyle>
          <a:p>
            <a:r>
              <a:rPr lang="en-US"/>
              <a:t>Click icon to add picture</a:t>
            </a:r>
          </a:p>
        </p:txBody>
      </p:sp>
      <p:sp>
        <p:nvSpPr>
          <p:cNvPr id="13" name="Picture Placeholder 6">
            <a:extLst>
              <a:ext uri="{FF2B5EF4-FFF2-40B4-BE49-F238E27FC236}">
                <a16:creationId xmlns:a16="http://schemas.microsoft.com/office/drawing/2014/main" id="{222B6953-3F26-2148-A678-936E263082A1}"/>
              </a:ext>
            </a:extLst>
          </p:cNvPr>
          <p:cNvSpPr>
            <a:spLocks noGrp="1"/>
          </p:cNvSpPr>
          <p:nvPr>
            <p:ph type="pic" sz="quarter" idx="14"/>
          </p:nvPr>
        </p:nvSpPr>
        <p:spPr>
          <a:xfrm>
            <a:off x="6091490" y="2165350"/>
            <a:ext cx="6091490" cy="4092575"/>
          </a:xfrm>
        </p:spPr>
        <p:txBody>
          <a:bodyPr/>
          <a:lstStyle>
            <a:lvl1pPr>
              <a:defRPr>
                <a:solidFill>
                  <a:schemeClr val="bg1"/>
                </a:solidFill>
              </a:defRPr>
            </a:lvl1pPr>
          </a:lstStyle>
          <a:p>
            <a:r>
              <a:rPr lang="en-US"/>
              <a:t>Click icon to add picture</a:t>
            </a:r>
          </a:p>
        </p:txBody>
      </p:sp>
    </p:spTree>
    <p:extLst>
      <p:ext uri="{BB962C8B-B14F-4D97-AF65-F5344CB8AC3E}">
        <p14:creationId xmlns:p14="http://schemas.microsoft.com/office/powerpoint/2010/main" val="2663831553"/>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guide id="4" orient="horz" pos="480">
          <p15:clr>
            <a:srgbClr val="FBAE40"/>
          </p15:clr>
        </p15:guide>
        <p15:guide id="5" orient="horz" pos="80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ight Option Title Slide 2">
    <p:spTree>
      <p:nvGrpSpPr>
        <p:cNvPr id="1" name=""/>
        <p:cNvGrpSpPr/>
        <p:nvPr/>
      </p:nvGrpSpPr>
      <p:grpSpPr>
        <a:xfrm>
          <a:off x="0" y="0"/>
          <a:ext cx="0" cy="0"/>
          <a:chOff x="0" y="0"/>
          <a:chExt cx="0" cy="0"/>
        </a:xfrm>
      </p:grpSpPr>
      <p:sp>
        <p:nvSpPr>
          <p:cNvPr id="8" name="Text Placeholder 7"/>
          <p:cNvSpPr>
            <a:spLocks noGrp="1"/>
          </p:cNvSpPr>
          <p:nvPr>
            <p:ph type="body" sz="quarter" idx="12" hasCustomPrompt="1"/>
          </p:nvPr>
        </p:nvSpPr>
        <p:spPr>
          <a:xfrm>
            <a:off x="517660" y="1685923"/>
            <a:ext cx="5578341" cy="357190"/>
          </a:xfrm>
        </p:spPr>
        <p:txBody>
          <a:bodyPr>
            <a:noAutofit/>
          </a:bodyPr>
          <a:lstStyle>
            <a:lvl1pPr>
              <a:defRPr sz="1600"/>
            </a:lvl1pPr>
          </a:lstStyle>
          <a:p>
            <a:pPr lvl="0"/>
            <a:r>
              <a:rPr lang="en-US"/>
              <a:t>Date</a:t>
            </a:r>
          </a:p>
        </p:txBody>
      </p:sp>
      <p:cxnSp>
        <p:nvCxnSpPr>
          <p:cNvPr id="10" name="Straight Connector 9"/>
          <p:cNvCxnSpPr/>
          <p:nvPr userDrawn="1"/>
        </p:nvCxnSpPr>
        <p:spPr>
          <a:xfrm>
            <a:off x="1" y="2161963"/>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 y="625453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EC9057BC-BD8C-4A4E-AFE5-503F17E12501}"/>
              </a:ext>
            </a:extLst>
          </p:cNvPr>
          <p:cNvSpPr>
            <a:spLocks noGrp="1"/>
          </p:cNvSpPr>
          <p:nvPr>
            <p:ph type="ctrTitle"/>
          </p:nvPr>
        </p:nvSpPr>
        <p:spPr>
          <a:xfrm>
            <a:off x="517661" y="243364"/>
            <a:ext cx="11159982" cy="657219"/>
          </a:xfrm>
          <a:prstGeom prst="rect">
            <a:avLst/>
          </a:prstGeom>
        </p:spPr>
        <p:txBody>
          <a:bodyPr anchor="b">
            <a:noAutofit/>
          </a:bodyPr>
          <a:lstStyle>
            <a:lvl1pPr>
              <a:defRPr sz="3200" b="0">
                <a:solidFill>
                  <a:schemeClr val="accent1"/>
                </a:solidFill>
              </a:defRPr>
            </a:lvl1pPr>
          </a:lstStyle>
          <a:p>
            <a:r>
              <a:rPr lang="en-US"/>
              <a:t>Click to edit Master title style</a:t>
            </a:r>
          </a:p>
        </p:txBody>
      </p:sp>
      <p:sp>
        <p:nvSpPr>
          <p:cNvPr id="12" name="Subtitle 2">
            <a:extLst>
              <a:ext uri="{FF2B5EF4-FFF2-40B4-BE49-F238E27FC236}">
                <a16:creationId xmlns:a16="http://schemas.microsoft.com/office/drawing/2014/main" id="{D2C13B81-84DE-9E4E-9CEF-92233306CF66}"/>
              </a:ext>
            </a:extLst>
          </p:cNvPr>
          <p:cNvSpPr>
            <a:spLocks noGrp="1"/>
          </p:cNvSpPr>
          <p:nvPr>
            <p:ph type="subTitle" idx="1"/>
          </p:nvPr>
        </p:nvSpPr>
        <p:spPr>
          <a:xfrm>
            <a:off x="517661" y="1159670"/>
            <a:ext cx="11159982" cy="526253"/>
          </a:xfrm>
        </p:spPr>
        <p:txBody>
          <a:bodyPr>
            <a:no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4" name="Picture Placeholder 10">
            <a:extLst>
              <a:ext uri="{FF2B5EF4-FFF2-40B4-BE49-F238E27FC236}">
                <a16:creationId xmlns:a16="http://schemas.microsoft.com/office/drawing/2014/main" id="{520564DA-7AAC-E34A-9BDF-2D7131CA664E}"/>
              </a:ext>
            </a:extLst>
          </p:cNvPr>
          <p:cNvSpPr>
            <a:spLocks noGrp="1"/>
          </p:cNvSpPr>
          <p:nvPr>
            <p:ph type="pic" sz="quarter" idx="15"/>
          </p:nvPr>
        </p:nvSpPr>
        <p:spPr>
          <a:xfrm>
            <a:off x="8121987" y="2168685"/>
            <a:ext cx="4070013" cy="4086065"/>
          </a:xfrm>
        </p:spPr>
        <p:txBody>
          <a:bodyPr/>
          <a:lstStyle>
            <a:lvl1pPr>
              <a:defRPr>
                <a:solidFill>
                  <a:schemeClr val="bg1"/>
                </a:solidFill>
              </a:defRPr>
            </a:lvl1pPr>
          </a:lstStyle>
          <a:p>
            <a:r>
              <a:rPr lang="en-US"/>
              <a:t>Click icon to add picture</a:t>
            </a:r>
          </a:p>
        </p:txBody>
      </p:sp>
      <p:sp>
        <p:nvSpPr>
          <p:cNvPr id="15" name="Picture Placeholder 6">
            <a:extLst>
              <a:ext uri="{FF2B5EF4-FFF2-40B4-BE49-F238E27FC236}">
                <a16:creationId xmlns:a16="http://schemas.microsoft.com/office/drawing/2014/main" id="{A0F8BEE3-6543-174B-8834-690D3C81BEA1}"/>
              </a:ext>
            </a:extLst>
          </p:cNvPr>
          <p:cNvSpPr>
            <a:spLocks noGrp="1"/>
          </p:cNvSpPr>
          <p:nvPr>
            <p:ph type="pic" sz="quarter" idx="14"/>
          </p:nvPr>
        </p:nvSpPr>
        <p:spPr>
          <a:xfrm>
            <a:off x="4060993" y="2168525"/>
            <a:ext cx="4060994" cy="4083050"/>
          </a:xfrm>
        </p:spPr>
        <p:txBody>
          <a:bodyPr/>
          <a:lstStyle>
            <a:lvl1pPr>
              <a:defRPr>
                <a:solidFill>
                  <a:schemeClr val="bg1"/>
                </a:solidFill>
              </a:defRPr>
            </a:lvl1pPr>
          </a:lstStyle>
          <a:p>
            <a:r>
              <a:rPr lang="en-US"/>
              <a:t>Click icon to add picture</a:t>
            </a:r>
          </a:p>
        </p:txBody>
      </p:sp>
      <p:sp>
        <p:nvSpPr>
          <p:cNvPr id="16" name="Picture Placeholder 4">
            <a:extLst>
              <a:ext uri="{FF2B5EF4-FFF2-40B4-BE49-F238E27FC236}">
                <a16:creationId xmlns:a16="http://schemas.microsoft.com/office/drawing/2014/main" id="{B2832167-5CA6-FC4B-AAEF-46188828E4DC}"/>
              </a:ext>
            </a:extLst>
          </p:cNvPr>
          <p:cNvSpPr>
            <a:spLocks noGrp="1"/>
          </p:cNvSpPr>
          <p:nvPr>
            <p:ph type="pic" sz="quarter" idx="13"/>
          </p:nvPr>
        </p:nvSpPr>
        <p:spPr>
          <a:xfrm>
            <a:off x="0" y="2168526"/>
            <a:ext cx="4060994" cy="4086225"/>
          </a:xfrm>
        </p:spPr>
        <p:txBody>
          <a:bodyPr/>
          <a:lstStyle>
            <a:lvl1pPr>
              <a:defRPr>
                <a:solidFill>
                  <a:schemeClr val="bg1"/>
                </a:solidFill>
              </a:defRPr>
            </a:lvl1pPr>
          </a:lstStyle>
          <a:p>
            <a:r>
              <a:rPr lang="en-US"/>
              <a:t>Click icon to add picture</a:t>
            </a:r>
          </a:p>
        </p:txBody>
      </p:sp>
    </p:spTree>
    <p:extLst>
      <p:ext uri="{BB962C8B-B14F-4D97-AF65-F5344CB8AC3E}">
        <p14:creationId xmlns:p14="http://schemas.microsoft.com/office/powerpoint/2010/main" val="9304257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a:xfrm>
            <a:off x="517660" y="6419846"/>
            <a:ext cx="903523" cy="365125"/>
          </a:xfrm>
          <a:prstGeom prst="rect">
            <a:avLst/>
          </a:prstGeom>
        </p:spPr>
        <p:txBody>
          <a:bodyPr/>
          <a:lstStyle/>
          <a:p>
            <a:fld id="{0200020B-1BA7-4876-8626-36E483C15EB0}" type="slidenum">
              <a:rPr lang="en-US" smtClean="0"/>
              <a:t>‹#›</a:t>
            </a:fld>
            <a:endParaRPr lang="en-US"/>
          </a:p>
        </p:txBody>
      </p:sp>
      <p:sp>
        <p:nvSpPr>
          <p:cNvPr id="5" name="Title 4"/>
          <p:cNvSpPr>
            <a:spLocks noGrp="1"/>
          </p:cNvSpPr>
          <p:nvPr>
            <p:ph type="title"/>
          </p:nvPr>
        </p:nvSpPr>
        <p:spPr>
          <a:xfrm>
            <a:off x="516073" y="314954"/>
            <a:ext cx="11156680" cy="88745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413024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6073" y="314954"/>
            <a:ext cx="11156680" cy="779126"/>
          </a:xfrm>
          <a:prstGeom prst="rect">
            <a:avLst/>
          </a:prstGeom>
        </p:spPr>
        <p:txBody>
          <a:bodyPr/>
          <a:lstStyle/>
          <a:p>
            <a:r>
              <a:rPr lang="en-US"/>
              <a:t>Click to edit Master title style</a:t>
            </a:r>
          </a:p>
        </p:txBody>
      </p:sp>
      <p:sp>
        <p:nvSpPr>
          <p:cNvPr id="5" name="Slide Number Placeholder 4"/>
          <p:cNvSpPr>
            <a:spLocks noGrp="1"/>
          </p:cNvSpPr>
          <p:nvPr>
            <p:ph type="sldNum" sz="quarter" idx="10"/>
          </p:nvPr>
        </p:nvSpPr>
        <p:spPr>
          <a:xfrm>
            <a:off x="517660" y="6419846"/>
            <a:ext cx="903523" cy="365125"/>
          </a:xfrm>
          <a:prstGeom prst="rect">
            <a:avLst/>
          </a:prstGeom>
        </p:spPr>
        <p:txBody>
          <a:bodyPr/>
          <a:lstStyle/>
          <a:p>
            <a:fld id="{0200020B-1BA7-4876-8626-36E483C15EB0}" type="slidenum">
              <a:rPr lang="en-US" smtClean="0"/>
              <a:pPr/>
              <a:t>‹#›</a:t>
            </a:fld>
            <a:endParaRPr lang="en-US"/>
          </a:p>
        </p:txBody>
      </p:sp>
      <p:sp>
        <p:nvSpPr>
          <p:cNvPr id="8" name="Content Placeholder 7"/>
          <p:cNvSpPr>
            <a:spLocks noGrp="1"/>
          </p:cNvSpPr>
          <p:nvPr>
            <p:ph sz="quarter" idx="11"/>
          </p:nvPr>
        </p:nvSpPr>
        <p:spPr>
          <a:xfrm>
            <a:off x="517659" y="1431148"/>
            <a:ext cx="5396365" cy="46966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2"/>
          </p:nvPr>
        </p:nvSpPr>
        <p:spPr>
          <a:xfrm>
            <a:off x="6282739" y="1431148"/>
            <a:ext cx="5396365" cy="46966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71368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6073" y="314954"/>
            <a:ext cx="11156680" cy="779126"/>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a:xfrm>
            <a:off x="517660" y="6419846"/>
            <a:ext cx="903523" cy="365125"/>
          </a:xfrm>
          <a:prstGeom prst="rect">
            <a:avLst/>
          </a:prstGeom>
        </p:spPr>
        <p:txBody>
          <a:bodyPr/>
          <a:lstStyle/>
          <a:p>
            <a:fld id="{0200020B-1BA7-4876-8626-36E483C15EB0}" type="slidenum">
              <a:rPr lang="en-US" smtClean="0"/>
              <a:t>‹#›</a:t>
            </a:fld>
            <a:endParaRPr lang="en-US"/>
          </a:p>
        </p:txBody>
      </p:sp>
    </p:spTree>
    <p:extLst>
      <p:ext uri="{BB962C8B-B14F-4D97-AF65-F5344CB8AC3E}">
        <p14:creationId xmlns:p14="http://schemas.microsoft.com/office/powerpoint/2010/main" val="19884970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517660" y="6419846"/>
            <a:ext cx="903523" cy="365125"/>
          </a:xfrm>
          <a:prstGeom prst="rect">
            <a:avLst/>
          </a:prstGeom>
        </p:spPr>
        <p:txBody>
          <a:bodyPr/>
          <a:lstStyle/>
          <a:p>
            <a:fld id="{0200020B-1BA7-4876-8626-36E483C15EB0}" type="slidenum">
              <a:rPr lang="en-US" smtClean="0"/>
              <a:t>‹#›</a:t>
            </a:fld>
            <a:endParaRPr lang="en-US"/>
          </a:p>
        </p:txBody>
      </p:sp>
    </p:spTree>
    <p:extLst>
      <p:ext uri="{BB962C8B-B14F-4D97-AF65-F5344CB8AC3E}">
        <p14:creationId xmlns:p14="http://schemas.microsoft.com/office/powerpoint/2010/main" val="26936653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ection Slide-3 Imag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28A9099-A131-D143-A6F3-41FE52A08243}"/>
              </a:ext>
            </a:extLst>
          </p:cNvPr>
          <p:cNvSpPr>
            <a:spLocks noGrp="1"/>
          </p:cNvSpPr>
          <p:nvPr>
            <p:ph type="pic" sz="quarter" idx="21"/>
          </p:nvPr>
        </p:nvSpPr>
        <p:spPr>
          <a:xfrm>
            <a:off x="8131619" y="1234758"/>
            <a:ext cx="4059936" cy="2819400"/>
          </a:xfrm>
          <a:prstGeom prst="rect">
            <a:avLst/>
          </a:prstGeom>
          <a:ln w="6350">
            <a:solidFill>
              <a:schemeClr val="bg1"/>
            </a:solidFill>
          </a:ln>
          <a:effectLst/>
        </p:spPr>
        <p:txBody>
          <a:bodyPr/>
          <a:lstStyle>
            <a:lvl1pPr marL="0" indent="0">
              <a:buNone/>
              <a:defRPr/>
            </a:lvl1pPr>
          </a:lstStyle>
          <a:p>
            <a:r>
              <a:rPr lang="en-US"/>
              <a:t>Click icon to add picture</a:t>
            </a:r>
          </a:p>
        </p:txBody>
      </p:sp>
      <p:sp>
        <p:nvSpPr>
          <p:cNvPr id="6" name="Picture Placeholder 5">
            <a:extLst>
              <a:ext uri="{FF2B5EF4-FFF2-40B4-BE49-F238E27FC236}">
                <a16:creationId xmlns:a16="http://schemas.microsoft.com/office/drawing/2014/main" id="{2E491812-6738-9943-B7FF-5B995F459C25}"/>
              </a:ext>
            </a:extLst>
          </p:cNvPr>
          <p:cNvSpPr>
            <a:spLocks noGrp="1"/>
          </p:cNvSpPr>
          <p:nvPr>
            <p:ph type="pic" sz="quarter" idx="20"/>
          </p:nvPr>
        </p:nvSpPr>
        <p:spPr>
          <a:xfrm>
            <a:off x="4065588" y="1234758"/>
            <a:ext cx="4060825" cy="2819400"/>
          </a:xfrm>
          <a:prstGeom prst="rect">
            <a:avLst/>
          </a:prstGeom>
          <a:ln w="6350">
            <a:solidFill>
              <a:schemeClr val="bg1"/>
            </a:solidFill>
          </a:ln>
          <a:effectLst/>
        </p:spPr>
        <p:txBody>
          <a:bodyPr/>
          <a:lstStyle>
            <a:lvl1pPr marL="0" indent="0">
              <a:buNone/>
              <a:defRPr/>
            </a:lvl1pPr>
          </a:lstStyle>
          <a:p>
            <a:r>
              <a:rPr lang="en-US"/>
              <a:t>Click icon to add picture</a:t>
            </a:r>
          </a:p>
        </p:txBody>
      </p:sp>
      <p:sp>
        <p:nvSpPr>
          <p:cNvPr id="4" name="Picture Placeholder 3">
            <a:extLst>
              <a:ext uri="{FF2B5EF4-FFF2-40B4-BE49-F238E27FC236}">
                <a16:creationId xmlns:a16="http://schemas.microsoft.com/office/drawing/2014/main" id="{35CDD00D-4969-FD44-BD9D-17D28C63A3DF}"/>
              </a:ext>
            </a:extLst>
          </p:cNvPr>
          <p:cNvSpPr>
            <a:spLocks noGrp="1"/>
          </p:cNvSpPr>
          <p:nvPr>
            <p:ph type="pic" sz="quarter" idx="19"/>
          </p:nvPr>
        </p:nvSpPr>
        <p:spPr>
          <a:xfrm>
            <a:off x="1" y="1234758"/>
            <a:ext cx="4060825" cy="2819400"/>
          </a:xfrm>
          <a:prstGeom prst="rect">
            <a:avLst/>
          </a:prstGeom>
          <a:ln w="6350">
            <a:solidFill>
              <a:schemeClr val="bg1"/>
            </a:solidFill>
          </a:ln>
          <a:effectLst/>
        </p:spPr>
        <p:txBody>
          <a:bodyPr/>
          <a:lstStyle>
            <a:lvl1pPr marL="0" indent="0">
              <a:buNone/>
              <a:defRPr/>
            </a:lvl1pPr>
          </a:lstStyle>
          <a:p>
            <a:r>
              <a:rPr lang="en-US"/>
              <a:t>Click icon to add picture</a:t>
            </a:r>
          </a:p>
        </p:txBody>
      </p:sp>
      <p:sp>
        <p:nvSpPr>
          <p:cNvPr id="29" name="Text Placeholder 28">
            <a:extLst>
              <a:ext uri="{FF2B5EF4-FFF2-40B4-BE49-F238E27FC236}">
                <a16:creationId xmlns:a16="http://schemas.microsoft.com/office/drawing/2014/main" id="{DC5B23B6-4023-194E-AF5B-37E1D1FF296E}"/>
              </a:ext>
            </a:extLst>
          </p:cNvPr>
          <p:cNvSpPr>
            <a:spLocks noGrp="1"/>
          </p:cNvSpPr>
          <p:nvPr>
            <p:ph type="body" sz="quarter" idx="27"/>
          </p:nvPr>
        </p:nvSpPr>
        <p:spPr>
          <a:xfrm>
            <a:off x="8264152" y="4511040"/>
            <a:ext cx="3886200" cy="1646238"/>
          </a:xfrm>
          <a:prstGeom prst="rect">
            <a:avLst/>
          </a:prstGeom>
        </p:spPr>
        <p:txBody>
          <a:bodyPr/>
          <a:lstStyle>
            <a:lvl1pPr marL="228531" indent="-228531">
              <a:spcBef>
                <a:spcPts val="400"/>
              </a:spcBef>
              <a:defRPr sz="1799"/>
            </a:lvl1pPr>
            <a:lvl2pPr marL="0" indent="0">
              <a:buNone/>
              <a:defRPr/>
            </a:lvl2pPr>
          </a:lstStyle>
          <a:p>
            <a:pPr lvl="0"/>
            <a:r>
              <a:rPr lang="en-US"/>
              <a:t>Click to edit Master text styles</a:t>
            </a:r>
          </a:p>
        </p:txBody>
      </p:sp>
      <p:sp>
        <p:nvSpPr>
          <p:cNvPr id="22" name="Text Placeholder 21">
            <a:extLst>
              <a:ext uri="{FF2B5EF4-FFF2-40B4-BE49-F238E27FC236}">
                <a16:creationId xmlns:a16="http://schemas.microsoft.com/office/drawing/2014/main" id="{F19D5629-7180-5449-8307-12C0EF559E0B}"/>
              </a:ext>
            </a:extLst>
          </p:cNvPr>
          <p:cNvSpPr>
            <a:spLocks noGrp="1"/>
          </p:cNvSpPr>
          <p:nvPr>
            <p:ph type="body" sz="quarter" idx="24" hasCustomPrompt="1"/>
          </p:nvPr>
        </p:nvSpPr>
        <p:spPr>
          <a:xfrm>
            <a:off x="8131176" y="3891280"/>
            <a:ext cx="4060825" cy="594360"/>
          </a:xfrm>
          <a:prstGeom prst="rect">
            <a:avLst/>
          </a:prstGeom>
          <a:solidFill>
            <a:schemeClr val="accent2"/>
          </a:solidFill>
          <a:ln w="6350">
            <a:solidFill>
              <a:schemeClr val="bg1"/>
            </a:solidFill>
          </a:ln>
        </p:spPr>
        <p:txBody>
          <a:bodyPr anchor="ctr" anchorCtr="0">
            <a:normAutofit/>
          </a:bodyPr>
          <a:lstStyle>
            <a:lvl1pPr marL="0" indent="0" algn="ctr">
              <a:lnSpc>
                <a:spcPct val="110000"/>
              </a:lnSpc>
              <a:spcBef>
                <a:spcPts val="0"/>
              </a:spcBef>
              <a:buNone/>
              <a:defRPr sz="1799" b="1">
                <a:solidFill>
                  <a:schemeClr val="bg1"/>
                </a:solidFill>
              </a:defRPr>
            </a:lvl1pPr>
          </a:lstStyle>
          <a:p>
            <a:pPr lvl="0"/>
            <a:r>
              <a:rPr lang="en-US"/>
              <a:t>Click to edit text</a:t>
            </a:r>
          </a:p>
        </p:txBody>
      </p:sp>
      <p:sp>
        <p:nvSpPr>
          <p:cNvPr id="27" name="Text Placeholder 26">
            <a:extLst>
              <a:ext uri="{FF2B5EF4-FFF2-40B4-BE49-F238E27FC236}">
                <a16:creationId xmlns:a16="http://schemas.microsoft.com/office/drawing/2014/main" id="{919AADA6-AC1D-654D-87EC-6796244EDA7B}"/>
              </a:ext>
            </a:extLst>
          </p:cNvPr>
          <p:cNvSpPr>
            <a:spLocks noGrp="1"/>
          </p:cNvSpPr>
          <p:nvPr>
            <p:ph type="body" sz="quarter" idx="26"/>
          </p:nvPr>
        </p:nvSpPr>
        <p:spPr>
          <a:xfrm>
            <a:off x="4213488" y="4511040"/>
            <a:ext cx="3886200" cy="1646238"/>
          </a:xfrm>
          <a:prstGeom prst="rect">
            <a:avLst/>
          </a:prstGeom>
        </p:spPr>
        <p:txBody>
          <a:bodyPr/>
          <a:lstStyle>
            <a:lvl1pPr marL="228531" indent="-228531">
              <a:spcBef>
                <a:spcPts val="400"/>
              </a:spcBef>
              <a:defRPr lang="en-US" sz="1799" b="0" i="0" kern="1200" dirty="0" smtClean="0">
                <a:solidFill>
                  <a:schemeClr val="tx1"/>
                </a:solidFill>
                <a:latin typeface="Arial Narrow" panose="020B0604020202020204" pitchFamily="34" charset="0"/>
                <a:ea typeface="+mn-ea"/>
                <a:cs typeface="Arial Narrow" panose="020B0604020202020204" pitchFamily="34" charset="0"/>
              </a:defRPr>
            </a:lvl1pPr>
            <a:lvl2pPr marL="0" indent="0">
              <a:buNone/>
              <a:defRPr/>
            </a:lvl2pPr>
          </a:lstStyle>
          <a:p>
            <a:pPr lvl="0"/>
            <a:r>
              <a:rPr lang="en-US"/>
              <a:t>Click to edit Master text styles</a:t>
            </a:r>
          </a:p>
        </p:txBody>
      </p:sp>
      <p:sp>
        <p:nvSpPr>
          <p:cNvPr id="19" name="Text Placeholder 18">
            <a:extLst>
              <a:ext uri="{FF2B5EF4-FFF2-40B4-BE49-F238E27FC236}">
                <a16:creationId xmlns:a16="http://schemas.microsoft.com/office/drawing/2014/main" id="{855DA807-1853-D043-971E-D88A8D498CDA}"/>
              </a:ext>
            </a:extLst>
          </p:cNvPr>
          <p:cNvSpPr>
            <a:spLocks noGrp="1"/>
          </p:cNvSpPr>
          <p:nvPr>
            <p:ph type="body" sz="quarter" idx="23" hasCustomPrompt="1"/>
          </p:nvPr>
        </p:nvSpPr>
        <p:spPr>
          <a:xfrm>
            <a:off x="4055428" y="3891280"/>
            <a:ext cx="4060825" cy="594360"/>
          </a:xfrm>
          <a:prstGeom prst="rect">
            <a:avLst/>
          </a:prstGeom>
          <a:solidFill>
            <a:schemeClr val="accent4"/>
          </a:solidFill>
          <a:ln w="6350">
            <a:solidFill>
              <a:schemeClr val="bg1"/>
            </a:solidFill>
          </a:ln>
        </p:spPr>
        <p:txBody>
          <a:bodyPr anchor="ctr" anchorCtr="0">
            <a:normAutofit/>
          </a:bodyPr>
          <a:lstStyle>
            <a:lvl1pPr marL="0" indent="0" algn="ctr">
              <a:lnSpc>
                <a:spcPct val="110000"/>
              </a:lnSpc>
              <a:spcBef>
                <a:spcPts val="0"/>
              </a:spcBef>
              <a:buNone/>
              <a:defRPr sz="1799" b="1">
                <a:solidFill>
                  <a:schemeClr val="bg1"/>
                </a:solidFill>
              </a:defRPr>
            </a:lvl1pPr>
          </a:lstStyle>
          <a:p>
            <a:pPr lvl="0"/>
            <a:r>
              <a:rPr lang="en-US"/>
              <a:t>Click to edit text</a:t>
            </a:r>
          </a:p>
        </p:txBody>
      </p:sp>
      <p:sp>
        <p:nvSpPr>
          <p:cNvPr id="24" name="Text Placeholder 23">
            <a:extLst>
              <a:ext uri="{FF2B5EF4-FFF2-40B4-BE49-F238E27FC236}">
                <a16:creationId xmlns:a16="http://schemas.microsoft.com/office/drawing/2014/main" id="{C15D8F2C-029B-1C43-98DD-39B1BE61A81F}"/>
              </a:ext>
            </a:extLst>
          </p:cNvPr>
          <p:cNvSpPr>
            <a:spLocks noGrp="1"/>
          </p:cNvSpPr>
          <p:nvPr>
            <p:ph type="body" sz="quarter" idx="25"/>
          </p:nvPr>
        </p:nvSpPr>
        <p:spPr>
          <a:xfrm>
            <a:off x="142504" y="4511040"/>
            <a:ext cx="3886200" cy="1645920"/>
          </a:xfrm>
          <a:prstGeom prst="rect">
            <a:avLst/>
          </a:prstGeom>
        </p:spPr>
        <p:txBody>
          <a:bodyPr/>
          <a:lstStyle>
            <a:lvl1pPr marL="228531" indent="-228531">
              <a:spcBef>
                <a:spcPts val="400"/>
              </a:spcBef>
              <a:defRPr sz="1799"/>
            </a:lvl1pPr>
          </a:lstStyle>
          <a:p>
            <a:pPr lvl="0"/>
            <a:r>
              <a:rPr lang="en-US"/>
              <a:t>Click to edit Master text styles</a:t>
            </a:r>
          </a:p>
        </p:txBody>
      </p:sp>
      <p:sp>
        <p:nvSpPr>
          <p:cNvPr id="10" name="Text Placeholder 9">
            <a:extLst>
              <a:ext uri="{FF2B5EF4-FFF2-40B4-BE49-F238E27FC236}">
                <a16:creationId xmlns:a16="http://schemas.microsoft.com/office/drawing/2014/main" id="{784BCE57-D8A9-EF4F-B29E-E08835536E08}"/>
              </a:ext>
            </a:extLst>
          </p:cNvPr>
          <p:cNvSpPr>
            <a:spLocks noGrp="1"/>
          </p:cNvSpPr>
          <p:nvPr>
            <p:ph type="body" sz="quarter" idx="22" hasCustomPrompt="1"/>
          </p:nvPr>
        </p:nvSpPr>
        <p:spPr>
          <a:xfrm>
            <a:off x="1" y="3891280"/>
            <a:ext cx="4060825" cy="594360"/>
          </a:xfrm>
          <a:prstGeom prst="rect">
            <a:avLst/>
          </a:prstGeom>
          <a:solidFill>
            <a:schemeClr val="accent6"/>
          </a:solidFill>
          <a:ln w="6350">
            <a:solidFill>
              <a:schemeClr val="bg1"/>
            </a:solidFill>
          </a:ln>
        </p:spPr>
        <p:txBody>
          <a:bodyPr anchor="ctr" anchorCtr="0">
            <a:normAutofit/>
          </a:bodyPr>
          <a:lstStyle>
            <a:lvl1pPr marL="0" indent="0" algn="ctr">
              <a:lnSpc>
                <a:spcPct val="110000"/>
              </a:lnSpc>
              <a:spcBef>
                <a:spcPts val="0"/>
              </a:spcBef>
              <a:buNone/>
              <a:defRPr sz="1799" b="1" i="0">
                <a:solidFill>
                  <a:schemeClr val="bg1"/>
                </a:solidFill>
                <a:latin typeface="Arial Narrow" panose="020B0604020202020204" pitchFamily="34" charset="0"/>
                <a:cs typeface="Arial Narrow" panose="020B0604020202020204" pitchFamily="34" charset="0"/>
              </a:defRPr>
            </a:lvl1pPr>
          </a:lstStyle>
          <a:p>
            <a:pPr lvl="0"/>
            <a:r>
              <a:rPr lang="en-US"/>
              <a:t>Click to edit text</a:t>
            </a:r>
          </a:p>
        </p:txBody>
      </p:sp>
      <p:sp>
        <p:nvSpPr>
          <p:cNvPr id="11" name="Title 1">
            <a:extLst>
              <a:ext uri="{FF2B5EF4-FFF2-40B4-BE49-F238E27FC236}">
                <a16:creationId xmlns:a16="http://schemas.microsoft.com/office/drawing/2014/main" id="{EC9057BC-BD8C-4A4E-AFE5-503F17E12501}"/>
              </a:ext>
            </a:extLst>
          </p:cNvPr>
          <p:cNvSpPr>
            <a:spLocks noGrp="1"/>
          </p:cNvSpPr>
          <p:nvPr>
            <p:ph type="ctrTitle" hasCustomPrompt="1"/>
          </p:nvPr>
        </p:nvSpPr>
        <p:spPr>
          <a:xfrm>
            <a:off x="531729" y="424588"/>
            <a:ext cx="11155680" cy="521208"/>
          </a:xfrm>
          <a:prstGeom prst="rect">
            <a:avLst/>
          </a:prstGeom>
        </p:spPr>
        <p:txBody>
          <a:bodyPr anchor="b" anchorCtr="0">
            <a:noAutofit/>
          </a:bodyPr>
          <a:lstStyle>
            <a:lvl1pPr>
              <a:defRPr sz="3199" b="0" i="0">
                <a:solidFill>
                  <a:schemeClr val="tx2"/>
                </a:solidFill>
                <a:latin typeface="Arial Narrow" panose="020B0604020202020204" pitchFamily="34" charset="0"/>
                <a:cs typeface="Arial Narrow" panose="020B0604020202020204" pitchFamily="34" charset="0"/>
              </a:defRPr>
            </a:lvl1pPr>
          </a:lstStyle>
          <a:p>
            <a:r>
              <a:rPr lang="en-US"/>
              <a:t>Click to edit title</a:t>
            </a:r>
          </a:p>
        </p:txBody>
      </p:sp>
    </p:spTree>
    <p:extLst>
      <p:ext uri="{BB962C8B-B14F-4D97-AF65-F5344CB8AC3E}">
        <p14:creationId xmlns:p14="http://schemas.microsoft.com/office/powerpoint/2010/main" val="41998557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Content 2">
    <p:spTree>
      <p:nvGrpSpPr>
        <p:cNvPr id="1" name=""/>
        <p:cNvGrpSpPr/>
        <p:nvPr/>
      </p:nvGrpSpPr>
      <p:grpSpPr>
        <a:xfrm>
          <a:off x="0" y="0"/>
          <a:ext cx="0" cy="0"/>
          <a:chOff x="0" y="0"/>
          <a:chExt cx="0" cy="0"/>
        </a:xfrm>
      </p:grpSpPr>
      <p:sp>
        <p:nvSpPr>
          <p:cNvPr id="5" name="Content Placeholder 11">
            <a:extLst>
              <a:ext uri="{FF2B5EF4-FFF2-40B4-BE49-F238E27FC236}">
                <a16:creationId xmlns:a16="http://schemas.microsoft.com/office/drawing/2014/main" id="{39D3D85C-7BFE-4B50-AEBF-B3C7462882EA}"/>
              </a:ext>
            </a:extLst>
          </p:cNvPr>
          <p:cNvSpPr>
            <a:spLocks noGrp="1"/>
          </p:cNvSpPr>
          <p:nvPr>
            <p:ph sz="quarter" idx="15" hasCustomPrompt="1"/>
          </p:nvPr>
        </p:nvSpPr>
        <p:spPr bwMode="gray">
          <a:xfrm>
            <a:off x="425750" y="1369297"/>
            <a:ext cx="4882231" cy="4352049"/>
          </a:xfrm>
          <a:prstGeom prst="rect">
            <a:avLst/>
          </a:prstGeom>
        </p:spPr>
        <p:txBody>
          <a:bodyPr>
            <a:normAutofit/>
          </a:bodyPr>
          <a:lstStyle>
            <a:lvl1pPr marL="0" marR="0" indent="0" algn="l" defTabSz="914171" rtl="0" eaLnBrk="1" fontAlgn="auto" latinLnBrk="0" hangingPunct="1">
              <a:lnSpc>
                <a:spcPct val="105000"/>
              </a:lnSpc>
              <a:spcBef>
                <a:spcPts val="600"/>
              </a:spcBef>
              <a:spcAft>
                <a:spcPts val="300"/>
              </a:spcAft>
              <a:buClrTx/>
              <a:buSzTx/>
              <a:buFont typeface="Arial" panose="020B0604020202020204" pitchFamily="34" charset="0"/>
              <a:buNone/>
              <a:tabLst/>
              <a:defRPr sz="1800">
                <a:effectLst/>
                <a:latin typeface="+mj-lt"/>
              </a:defRPr>
            </a:lvl1pPr>
            <a:lvl2pPr>
              <a:lnSpc>
                <a:spcPct val="105000"/>
              </a:lnSpc>
              <a:defRPr sz="1800"/>
            </a:lvl2pPr>
            <a:lvl3pPr>
              <a:lnSpc>
                <a:spcPct val="105000"/>
              </a:lnSpc>
              <a:defRPr sz="1800"/>
            </a:lvl3pPr>
            <a:lvl4pPr>
              <a:lnSpc>
                <a:spcPct val="105000"/>
              </a:lnSpc>
              <a:defRPr sz="1800"/>
            </a:lvl4pPr>
            <a:lvl5pPr>
              <a:lnSpc>
                <a:spcPct val="105000"/>
              </a:lnSpc>
              <a:defRPr sz="1800"/>
            </a:lvl5pPr>
          </a:lstStyle>
          <a:p>
            <a:pPr marL="0" marR="0" lvl="0" indent="0" algn="l" defTabSz="914171"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a:t>You can use this field to enter text, a table, a diagram or </a:t>
            </a:r>
            <a:r>
              <a:rPr lang="en-US" err="1"/>
              <a:t>SmartArts</a:t>
            </a:r>
            <a:r>
              <a:rPr lang="en-US"/>
              <a:t>. Use the buttons “Increase List Level” for </a:t>
            </a:r>
            <a:r>
              <a:rPr lang="en-US" err="1"/>
              <a:t>copytext</a:t>
            </a:r>
            <a:r>
              <a:rPr lang="en-US"/>
              <a:t> or bullet levels. Use the icons below to create visual content.</a:t>
            </a:r>
          </a:p>
        </p:txBody>
      </p:sp>
      <p:sp>
        <p:nvSpPr>
          <p:cNvPr id="8" name="Content Placeholder 11">
            <a:extLst>
              <a:ext uri="{FF2B5EF4-FFF2-40B4-BE49-F238E27FC236}">
                <a16:creationId xmlns:a16="http://schemas.microsoft.com/office/drawing/2014/main" id="{04CEA6F8-3CED-42D6-A77A-E22FE2F8ED65}"/>
              </a:ext>
            </a:extLst>
          </p:cNvPr>
          <p:cNvSpPr>
            <a:spLocks noGrp="1"/>
          </p:cNvSpPr>
          <p:nvPr>
            <p:ph sz="quarter" idx="16" hasCustomPrompt="1"/>
          </p:nvPr>
        </p:nvSpPr>
        <p:spPr bwMode="gray">
          <a:xfrm>
            <a:off x="5428031" y="1376089"/>
            <a:ext cx="4882231" cy="4352049"/>
          </a:xfrm>
          <a:prstGeom prst="rect">
            <a:avLst/>
          </a:prstGeom>
        </p:spPr>
        <p:txBody>
          <a:bodyPr>
            <a:normAutofit/>
          </a:bodyPr>
          <a:lstStyle>
            <a:lvl1pPr marL="0" marR="0" indent="0" algn="l" defTabSz="914171" rtl="0" eaLnBrk="1" fontAlgn="auto" latinLnBrk="0" hangingPunct="1">
              <a:lnSpc>
                <a:spcPct val="105000"/>
              </a:lnSpc>
              <a:spcBef>
                <a:spcPts val="600"/>
              </a:spcBef>
              <a:spcAft>
                <a:spcPts val="300"/>
              </a:spcAft>
              <a:buClrTx/>
              <a:buSzTx/>
              <a:buFont typeface="Arial" panose="020B0604020202020204" pitchFamily="34" charset="0"/>
              <a:buNone/>
              <a:tabLst/>
              <a:defRPr sz="1800">
                <a:effectLst/>
                <a:latin typeface="+mj-lt"/>
              </a:defRPr>
            </a:lvl1pPr>
            <a:lvl2pPr>
              <a:lnSpc>
                <a:spcPct val="105000"/>
              </a:lnSpc>
              <a:defRPr sz="1800"/>
            </a:lvl2pPr>
            <a:lvl3pPr>
              <a:lnSpc>
                <a:spcPct val="105000"/>
              </a:lnSpc>
              <a:defRPr sz="1800"/>
            </a:lvl3pPr>
            <a:lvl4pPr>
              <a:lnSpc>
                <a:spcPct val="105000"/>
              </a:lnSpc>
              <a:defRPr sz="1800"/>
            </a:lvl4pPr>
            <a:lvl5pPr>
              <a:lnSpc>
                <a:spcPct val="105000"/>
              </a:lnSpc>
              <a:defRPr sz="1800"/>
            </a:lvl5pPr>
          </a:lstStyle>
          <a:p>
            <a:pPr marL="0" marR="0" lvl="0" indent="0" algn="l" defTabSz="914171"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a:t>You can use this field to enter text, a table, a diagram or </a:t>
            </a:r>
            <a:r>
              <a:rPr lang="en-US" err="1"/>
              <a:t>SmartArts</a:t>
            </a:r>
            <a:r>
              <a:rPr lang="en-US"/>
              <a:t>. Use the buttons “Increase List Level” for </a:t>
            </a:r>
            <a:r>
              <a:rPr lang="en-US" err="1"/>
              <a:t>copytext</a:t>
            </a:r>
            <a:r>
              <a:rPr lang="en-US"/>
              <a:t> or bullet levels. Use the icons below to create visual content.</a:t>
            </a:r>
          </a:p>
        </p:txBody>
      </p:sp>
      <p:sp>
        <p:nvSpPr>
          <p:cNvPr id="2" name="Title 1">
            <a:extLst>
              <a:ext uri="{FF2B5EF4-FFF2-40B4-BE49-F238E27FC236}">
                <a16:creationId xmlns:a16="http://schemas.microsoft.com/office/drawing/2014/main" id="{754B5B84-77DC-46EB-BA7A-98606734BABD}"/>
              </a:ext>
            </a:extLst>
          </p:cNvPr>
          <p:cNvSpPr>
            <a:spLocks noGrp="1"/>
          </p:cNvSpPr>
          <p:nvPr>
            <p:ph type="title"/>
          </p:nvPr>
        </p:nvSpPr>
        <p:spPr/>
        <p:txBody>
          <a:bodyPr/>
          <a:lstStyle>
            <a:lvl1pPr>
              <a:defRPr>
                <a:effectLst/>
                <a:latin typeface="+mj-lt"/>
              </a:defRPr>
            </a:lvl1pPr>
          </a:lstStyle>
          <a:p>
            <a:r>
              <a:rPr lang="en-US"/>
              <a:t>Click to edit Master title style</a:t>
            </a:r>
            <a:endParaRPr lang="en-GB"/>
          </a:p>
        </p:txBody>
      </p:sp>
    </p:spTree>
    <p:extLst>
      <p:ext uri="{BB962C8B-B14F-4D97-AF65-F5344CB8AC3E}">
        <p14:creationId xmlns:p14="http://schemas.microsoft.com/office/powerpoint/2010/main" val="1617980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ght Option Title Slide 2">
    <p:spTree>
      <p:nvGrpSpPr>
        <p:cNvPr id="1" name=""/>
        <p:cNvGrpSpPr/>
        <p:nvPr/>
      </p:nvGrpSpPr>
      <p:grpSpPr>
        <a:xfrm>
          <a:off x="0" y="0"/>
          <a:ext cx="0" cy="0"/>
          <a:chOff x="0" y="0"/>
          <a:chExt cx="0" cy="0"/>
        </a:xfrm>
      </p:grpSpPr>
      <p:sp>
        <p:nvSpPr>
          <p:cNvPr id="8" name="Text Placeholder 7"/>
          <p:cNvSpPr>
            <a:spLocks noGrp="1"/>
          </p:cNvSpPr>
          <p:nvPr>
            <p:ph type="body" sz="quarter" idx="12" hasCustomPrompt="1"/>
          </p:nvPr>
        </p:nvSpPr>
        <p:spPr>
          <a:xfrm>
            <a:off x="517660" y="1685923"/>
            <a:ext cx="5578341" cy="357190"/>
          </a:xfrm>
        </p:spPr>
        <p:txBody>
          <a:bodyPr>
            <a:noAutofit/>
          </a:bodyPr>
          <a:lstStyle>
            <a:lvl1pPr>
              <a:defRPr sz="1600"/>
            </a:lvl1pPr>
          </a:lstStyle>
          <a:p>
            <a:pPr lvl="0"/>
            <a:r>
              <a:rPr lang="en-US"/>
              <a:t>Date</a:t>
            </a:r>
          </a:p>
        </p:txBody>
      </p:sp>
      <p:cxnSp>
        <p:nvCxnSpPr>
          <p:cNvPr id="10" name="Straight Connector 9"/>
          <p:cNvCxnSpPr/>
          <p:nvPr userDrawn="1"/>
        </p:nvCxnSpPr>
        <p:spPr>
          <a:xfrm>
            <a:off x="1" y="2161963"/>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 y="625453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EC9057BC-BD8C-4A4E-AFE5-503F17E12501}"/>
              </a:ext>
            </a:extLst>
          </p:cNvPr>
          <p:cNvSpPr>
            <a:spLocks noGrp="1"/>
          </p:cNvSpPr>
          <p:nvPr>
            <p:ph type="ctrTitle"/>
          </p:nvPr>
        </p:nvSpPr>
        <p:spPr>
          <a:xfrm>
            <a:off x="517661" y="243364"/>
            <a:ext cx="11159982" cy="657219"/>
          </a:xfrm>
          <a:prstGeom prst="rect">
            <a:avLst/>
          </a:prstGeom>
        </p:spPr>
        <p:txBody>
          <a:bodyPr anchor="b">
            <a:noAutofit/>
          </a:bodyPr>
          <a:lstStyle>
            <a:lvl1pPr>
              <a:defRPr sz="3200" b="0">
                <a:solidFill>
                  <a:schemeClr val="accent1"/>
                </a:solidFill>
              </a:defRPr>
            </a:lvl1pPr>
          </a:lstStyle>
          <a:p>
            <a:r>
              <a:rPr lang="en-US"/>
              <a:t>Click to edit Master title style</a:t>
            </a:r>
          </a:p>
        </p:txBody>
      </p:sp>
      <p:sp>
        <p:nvSpPr>
          <p:cNvPr id="12" name="Subtitle 2">
            <a:extLst>
              <a:ext uri="{FF2B5EF4-FFF2-40B4-BE49-F238E27FC236}">
                <a16:creationId xmlns:a16="http://schemas.microsoft.com/office/drawing/2014/main" id="{D2C13B81-84DE-9E4E-9CEF-92233306CF66}"/>
              </a:ext>
            </a:extLst>
          </p:cNvPr>
          <p:cNvSpPr>
            <a:spLocks noGrp="1"/>
          </p:cNvSpPr>
          <p:nvPr>
            <p:ph type="subTitle" idx="1"/>
          </p:nvPr>
        </p:nvSpPr>
        <p:spPr>
          <a:xfrm>
            <a:off x="517661" y="1159670"/>
            <a:ext cx="11159982" cy="526253"/>
          </a:xfrm>
        </p:spPr>
        <p:txBody>
          <a:bodyPr>
            <a:no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4" name="Picture Placeholder 10">
            <a:extLst>
              <a:ext uri="{FF2B5EF4-FFF2-40B4-BE49-F238E27FC236}">
                <a16:creationId xmlns:a16="http://schemas.microsoft.com/office/drawing/2014/main" id="{520564DA-7AAC-E34A-9BDF-2D7131CA664E}"/>
              </a:ext>
            </a:extLst>
          </p:cNvPr>
          <p:cNvSpPr>
            <a:spLocks noGrp="1"/>
          </p:cNvSpPr>
          <p:nvPr>
            <p:ph type="pic" sz="quarter" idx="15"/>
          </p:nvPr>
        </p:nvSpPr>
        <p:spPr>
          <a:xfrm>
            <a:off x="8121987" y="2168685"/>
            <a:ext cx="4070013" cy="4086065"/>
          </a:xfrm>
        </p:spPr>
        <p:txBody>
          <a:bodyPr/>
          <a:lstStyle>
            <a:lvl1pPr>
              <a:defRPr>
                <a:solidFill>
                  <a:schemeClr val="bg1"/>
                </a:solidFill>
              </a:defRPr>
            </a:lvl1pPr>
          </a:lstStyle>
          <a:p>
            <a:r>
              <a:rPr lang="en-US"/>
              <a:t>Click icon to add picture</a:t>
            </a:r>
          </a:p>
        </p:txBody>
      </p:sp>
      <p:sp>
        <p:nvSpPr>
          <p:cNvPr id="15" name="Picture Placeholder 6">
            <a:extLst>
              <a:ext uri="{FF2B5EF4-FFF2-40B4-BE49-F238E27FC236}">
                <a16:creationId xmlns:a16="http://schemas.microsoft.com/office/drawing/2014/main" id="{A0F8BEE3-6543-174B-8834-690D3C81BEA1}"/>
              </a:ext>
            </a:extLst>
          </p:cNvPr>
          <p:cNvSpPr>
            <a:spLocks noGrp="1"/>
          </p:cNvSpPr>
          <p:nvPr>
            <p:ph type="pic" sz="quarter" idx="14"/>
          </p:nvPr>
        </p:nvSpPr>
        <p:spPr>
          <a:xfrm>
            <a:off x="4060993" y="2168525"/>
            <a:ext cx="4060994" cy="4083050"/>
          </a:xfrm>
        </p:spPr>
        <p:txBody>
          <a:bodyPr/>
          <a:lstStyle>
            <a:lvl1pPr>
              <a:defRPr>
                <a:solidFill>
                  <a:schemeClr val="bg1"/>
                </a:solidFill>
              </a:defRPr>
            </a:lvl1pPr>
          </a:lstStyle>
          <a:p>
            <a:r>
              <a:rPr lang="en-US"/>
              <a:t>Click icon to add picture</a:t>
            </a:r>
          </a:p>
        </p:txBody>
      </p:sp>
      <p:sp>
        <p:nvSpPr>
          <p:cNvPr id="16" name="Picture Placeholder 4">
            <a:extLst>
              <a:ext uri="{FF2B5EF4-FFF2-40B4-BE49-F238E27FC236}">
                <a16:creationId xmlns:a16="http://schemas.microsoft.com/office/drawing/2014/main" id="{B2832167-5CA6-FC4B-AAEF-46188828E4DC}"/>
              </a:ext>
            </a:extLst>
          </p:cNvPr>
          <p:cNvSpPr>
            <a:spLocks noGrp="1"/>
          </p:cNvSpPr>
          <p:nvPr>
            <p:ph type="pic" sz="quarter" idx="13"/>
          </p:nvPr>
        </p:nvSpPr>
        <p:spPr>
          <a:xfrm>
            <a:off x="0" y="2168526"/>
            <a:ext cx="4060994" cy="4086225"/>
          </a:xfrm>
        </p:spPr>
        <p:txBody>
          <a:bodyPr/>
          <a:lstStyle>
            <a:lvl1pPr>
              <a:defRPr>
                <a:solidFill>
                  <a:schemeClr val="bg1"/>
                </a:solidFill>
              </a:defRPr>
            </a:lvl1pPr>
          </a:lstStyle>
          <a:p>
            <a:r>
              <a:rPr lang="en-US"/>
              <a:t>Click icon to add picture</a:t>
            </a:r>
          </a:p>
        </p:txBody>
      </p:sp>
    </p:spTree>
    <p:extLst>
      <p:ext uri="{BB962C8B-B14F-4D97-AF65-F5344CB8AC3E}">
        <p14:creationId xmlns:p14="http://schemas.microsoft.com/office/powerpoint/2010/main" val="14106615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Only Sl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469D72A-F370-4A52-920E-1F3CC8678D7D}"/>
              </a:ext>
            </a:extLst>
          </p:cNvPr>
          <p:cNvGraphicFramePr>
            <a:graphicFrameLocks noChangeAspect="1"/>
          </p:cNvGraphicFramePr>
          <p:nvPr userDrawn="1">
            <p:custDataLst>
              <p:tags r:id="rId1"/>
            </p:custDataLst>
            <p:extLst>
              <p:ext uri="{D42A27DB-BD31-4B8C-83A1-F6EECF244321}">
                <p14:modId xmlns:p14="http://schemas.microsoft.com/office/powerpoint/2010/main" val="437451599"/>
              </p:ext>
            </p:extLst>
          </p:nvPr>
        </p:nvGraphicFramePr>
        <p:xfrm>
          <a:off x="2120" y="1595"/>
          <a:ext cx="2116" cy="158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3" name="Object 2" hidden="1">
                        <a:extLst>
                          <a:ext uri="{FF2B5EF4-FFF2-40B4-BE49-F238E27FC236}">
                            <a16:creationId xmlns:a16="http://schemas.microsoft.com/office/drawing/2014/main" id="{5469D72A-F370-4A52-920E-1F3CC8678D7D}"/>
                          </a:ext>
                        </a:extLst>
                      </p:cNvPr>
                      <p:cNvPicPr/>
                      <p:nvPr/>
                    </p:nvPicPr>
                    <p:blipFill>
                      <a:blip r:embed="rId5"/>
                      <a:stretch>
                        <a:fillRect/>
                      </a:stretch>
                    </p:blipFill>
                    <p:spPr>
                      <a:xfrm>
                        <a:off x="2120" y="1595"/>
                        <a:ext cx="2116"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25409021-A38D-47A6-86C1-9E9056D14F57}"/>
              </a:ext>
            </a:extLst>
          </p:cNvPr>
          <p:cNvSpPr/>
          <p:nvPr userDrawn="1">
            <p:custDataLst>
              <p:tags r:id="rId2"/>
            </p:custDataLst>
          </p:nvPr>
        </p:nvSpPr>
        <p:spPr>
          <a:xfrm>
            <a:off x="1"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99" b="0" i="0" baseline="0">
              <a:latin typeface="Arial Narrow" panose="020B0606020202030204" pitchFamily="34" charset="0"/>
              <a:ea typeface="+mj-ea"/>
              <a:cs typeface="+mj-cs"/>
              <a:sym typeface="Arial Narrow" panose="020B0606020202030204" pitchFamily="34" charset="0"/>
            </a:endParaRPr>
          </a:p>
        </p:txBody>
      </p:sp>
      <p:sp>
        <p:nvSpPr>
          <p:cNvPr id="2" name="Title 1">
            <a:extLst>
              <a:ext uri="{FF2B5EF4-FFF2-40B4-BE49-F238E27FC236}">
                <a16:creationId xmlns:a16="http://schemas.microsoft.com/office/drawing/2014/main" id="{FD46BB2D-1CCB-4E5F-BD2D-7A41DEB6970B}"/>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7" name="Slide Number Placeholder 12">
            <a:extLst>
              <a:ext uri="{FF2B5EF4-FFF2-40B4-BE49-F238E27FC236}">
                <a16:creationId xmlns:a16="http://schemas.microsoft.com/office/drawing/2014/main" id="{1D778D9E-9CCF-48BD-973D-B8BE86E4584B}"/>
              </a:ext>
            </a:extLst>
          </p:cNvPr>
          <p:cNvSpPr>
            <a:spLocks noGrp="1"/>
          </p:cNvSpPr>
          <p:nvPr>
            <p:ph type="sldNum" sz="quarter" idx="4"/>
          </p:nvPr>
        </p:nvSpPr>
        <p:spPr>
          <a:xfrm>
            <a:off x="-95886" y="6478217"/>
            <a:ext cx="457200" cy="228600"/>
          </a:xfrm>
          <a:prstGeom prst="rect">
            <a:avLst/>
          </a:prstGeom>
        </p:spPr>
        <p:txBody>
          <a:bodyPr vert="horz" lIns="91440" tIns="45720" rIns="91440" bIns="45720" rtlCol="0" anchor="ctr"/>
          <a:lstStyle>
            <a:lvl1pPr algn="r">
              <a:defRPr sz="1200">
                <a:solidFill>
                  <a:schemeClr val="tx1">
                    <a:tint val="75000"/>
                  </a:schemeClr>
                </a:solidFill>
              </a:defRPr>
            </a:lvl1pPr>
          </a:lstStyle>
          <a:p>
            <a:fld id="{75DF8628-AC77-4C64-ABC2-2B0585E98DDD}" type="slidenum">
              <a:rPr lang="en-US" smtClean="0"/>
              <a:t>‹#›</a:t>
            </a:fld>
            <a:endParaRPr lang="en-US"/>
          </a:p>
        </p:txBody>
      </p:sp>
    </p:spTree>
    <p:extLst>
      <p:ext uri="{BB962C8B-B14F-4D97-AF65-F5344CB8AC3E}">
        <p14:creationId xmlns:p14="http://schemas.microsoft.com/office/powerpoint/2010/main" val="950544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a:xfrm>
            <a:off x="517660" y="6419846"/>
            <a:ext cx="903523" cy="365125"/>
          </a:xfrm>
          <a:prstGeom prst="rect">
            <a:avLst/>
          </a:prstGeom>
        </p:spPr>
        <p:txBody>
          <a:bodyPr/>
          <a:lstStyle/>
          <a:p>
            <a:fld id="{0200020B-1BA7-4876-8626-36E483C15EB0}" type="slidenum">
              <a:rPr lang="en-US" smtClean="0"/>
              <a:t>‹#›</a:t>
            </a:fld>
            <a:endParaRPr lang="en-US"/>
          </a:p>
        </p:txBody>
      </p:sp>
      <p:sp>
        <p:nvSpPr>
          <p:cNvPr id="5" name="Title 4"/>
          <p:cNvSpPr>
            <a:spLocks noGrp="1"/>
          </p:cNvSpPr>
          <p:nvPr>
            <p:ph type="title"/>
          </p:nvPr>
        </p:nvSpPr>
        <p:spPr>
          <a:xfrm>
            <a:off x="516073" y="314954"/>
            <a:ext cx="11156680" cy="88745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99293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6073" y="314954"/>
            <a:ext cx="11156680" cy="779126"/>
          </a:xfrm>
          <a:prstGeom prst="rect">
            <a:avLst/>
          </a:prstGeom>
        </p:spPr>
        <p:txBody>
          <a:bodyPr/>
          <a:lstStyle/>
          <a:p>
            <a:r>
              <a:rPr lang="en-US"/>
              <a:t>Click to edit Master title style</a:t>
            </a:r>
          </a:p>
        </p:txBody>
      </p:sp>
      <p:sp>
        <p:nvSpPr>
          <p:cNvPr id="5" name="Slide Number Placeholder 4"/>
          <p:cNvSpPr>
            <a:spLocks noGrp="1"/>
          </p:cNvSpPr>
          <p:nvPr>
            <p:ph type="sldNum" sz="quarter" idx="10"/>
          </p:nvPr>
        </p:nvSpPr>
        <p:spPr>
          <a:xfrm>
            <a:off x="517660" y="6419846"/>
            <a:ext cx="903523" cy="365125"/>
          </a:xfrm>
          <a:prstGeom prst="rect">
            <a:avLst/>
          </a:prstGeom>
        </p:spPr>
        <p:txBody>
          <a:bodyPr/>
          <a:lstStyle/>
          <a:p>
            <a:fld id="{0200020B-1BA7-4876-8626-36E483C15EB0}" type="slidenum">
              <a:rPr lang="en-US" smtClean="0"/>
              <a:pPr/>
              <a:t>‹#›</a:t>
            </a:fld>
            <a:endParaRPr lang="en-US"/>
          </a:p>
        </p:txBody>
      </p:sp>
      <p:sp>
        <p:nvSpPr>
          <p:cNvPr id="8" name="Content Placeholder 7"/>
          <p:cNvSpPr>
            <a:spLocks noGrp="1"/>
          </p:cNvSpPr>
          <p:nvPr>
            <p:ph sz="quarter" idx="11"/>
          </p:nvPr>
        </p:nvSpPr>
        <p:spPr>
          <a:xfrm>
            <a:off x="517659" y="1431148"/>
            <a:ext cx="5396365" cy="46966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2"/>
          </p:nvPr>
        </p:nvSpPr>
        <p:spPr>
          <a:xfrm>
            <a:off x="6282739" y="1431148"/>
            <a:ext cx="5396365" cy="46966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353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6073" y="314954"/>
            <a:ext cx="11156680" cy="779126"/>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a:xfrm>
            <a:off x="517660" y="6419846"/>
            <a:ext cx="903523" cy="365125"/>
          </a:xfrm>
          <a:prstGeom prst="rect">
            <a:avLst/>
          </a:prstGeom>
        </p:spPr>
        <p:txBody>
          <a:bodyPr/>
          <a:lstStyle/>
          <a:p>
            <a:fld id="{0200020B-1BA7-4876-8626-36E483C15EB0}" type="slidenum">
              <a:rPr lang="en-US" smtClean="0"/>
              <a:t>‹#›</a:t>
            </a:fld>
            <a:endParaRPr lang="en-US"/>
          </a:p>
        </p:txBody>
      </p:sp>
    </p:spTree>
    <p:extLst>
      <p:ext uri="{BB962C8B-B14F-4D97-AF65-F5344CB8AC3E}">
        <p14:creationId xmlns:p14="http://schemas.microsoft.com/office/powerpoint/2010/main" val="1961235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517660" y="6419846"/>
            <a:ext cx="903523" cy="365125"/>
          </a:xfrm>
          <a:prstGeom prst="rect">
            <a:avLst/>
          </a:prstGeom>
        </p:spPr>
        <p:txBody>
          <a:bodyPr/>
          <a:lstStyle/>
          <a:p>
            <a:fld id="{0200020B-1BA7-4876-8626-36E483C15EB0}" type="slidenum">
              <a:rPr lang="en-US" smtClean="0"/>
              <a:t>‹#›</a:t>
            </a:fld>
            <a:endParaRPr lang="en-US"/>
          </a:p>
        </p:txBody>
      </p:sp>
    </p:spTree>
    <p:extLst>
      <p:ext uri="{BB962C8B-B14F-4D97-AF65-F5344CB8AC3E}">
        <p14:creationId xmlns:p14="http://schemas.microsoft.com/office/powerpoint/2010/main" val="1523527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ection Slide-3 Imag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28A9099-A131-D143-A6F3-41FE52A08243}"/>
              </a:ext>
            </a:extLst>
          </p:cNvPr>
          <p:cNvSpPr>
            <a:spLocks noGrp="1"/>
          </p:cNvSpPr>
          <p:nvPr>
            <p:ph type="pic" sz="quarter" idx="21"/>
          </p:nvPr>
        </p:nvSpPr>
        <p:spPr>
          <a:xfrm>
            <a:off x="8131619" y="1234758"/>
            <a:ext cx="4059936" cy="2819400"/>
          </a:xfrm>
          <a:prstGeom prst="rect">
            <a:avLst/>
          </a:prstGeom>
          <a:ln w="6350">
            <a:solidFill>
              <a:schemeClr val="bg1"/>
            </a:solidFill>
          </a:ln>
          <a:effectLst/>
        </p:spPr>
        <p:txBody>
          <a:bodyPr/>
          <a:lstStyle>
            <a:lvl1pPr marL="0" indent="0">
              <a:buNone/>
              <a:defRPr/>
            </a:lvl1pPr>
          </a:lstStyle>
          <a:p>
            <a:r>
              <a:rPr lang="en-US"/>
              <a:t>Click icon to add picture</a:t>
            </a:r>
          </a:p>
        </p:txBody>
      </p:sp>
      <p:sp>
        <p:nvSpPr>
          <p:cNvPr id="6" name="Picture Placeholder 5">
            <a:extLst>
              <a:ext uri="{FF2B5EF4-FFF2-40B4-BE49-F238E27FC236}">
                <a16:creationId xmlns:a16="http://schemas.microsoft.com/office/drawing/2014/main" id="{2E491812-6738-9943-B7FF-5B995F459C25}"/>
              </a:ext>
            </a:extLst>
          </p:cNvPr>
          <p:cNvSpPr>
            <a:spLocks noGrp="1"/>
          </p:cNvSpPr>
          <p:nvPr>
            <p:ph type="pic" sz="quarter" idx="20"/>
          </p:nvPr>
        </p:nvSpPr>
        <p:spPr>
          <a:xfrm>
            <a:off x="4065588" y="1234758"/>
            <a:ext cx="4060825" cy="2819400"/>
          </a:xfrm>
          <a:prstGeom prst="rect">
            <a:avLst/>
          </a:prstGeom>
          <a:ln w="6350">
            <a:solidFill>
              <a:schemeClr val="bg1"/>
            </a:solidFill>
          </a:ln>
          <a:effectLst/>
        </p:spPr>
        <p:txBody>
          <a:bodyPr/>
          <a:lstStyle>
            <a:lvl1pPr marL="0" indent="0">
              <a:buNone/>
              <a:defRPr/>
            </a:lvl1pPr>
          </a:lstStyle>
          <a:p>
            <a:r>
              <a:rPr lang="en-US"/>
              <a:t>Click icon to add picture</a:t>
            </a:r>
          </a:p>
        </p:txBody>
      </p:sp>
      <p:sp>
        <p:nvSpPr>
          <p:cNvPr id="4" name="Picture Placeholder 3">
            <a:extLst>
              <a:ext uri="{FF2B5EF4-FFF2-40B4-BE49-F238E27FC236}">
                <a16:creationId xmlns:a16="http://schemas.microsoft.com/office/drawing/2014/main" id="{35CDD00D-4969-FD44-BD9D-17D28C63A3DF}"/>
              </a:ext>
            </a:extLst>
          </p:cNvPr>
          <p:cNvSpPr>
            <a:spLocks noGrp="1"/>
          </p:cNvSpPr>
          <p:nvPr>
            <p:ph type="pic" sz="quarter" idx="19"/>
          </p:nvPr>
        </p:nvSpPr>
        <p:spPr>
          <a:xfrm>
            <a:off x="1" y="1234758"/>
            <a:ext cx="4060825" cy="2819400"/>
          </a:xfrm>
          <a:prstGeom prst="rect">
            <a:avLst/>
          </a:prstGeom>
          <a:ln w="6350">
            <a:solidFill>
              <a:schemeClr val="bg1"/>
            </a:solidFill>
          </a:ln>
          <a:effectLst/>
        </p:spPr>
        <p:txBody>
          <a:bodyPr/>
          <a:lstStyle>
            <a:lvl1pPr marL="0" indent="0">
              <a:buNone/>
              <a:defRPr/>
            </a:lvl1pPr>
          </a:lstStyle>
          <a:p>
            <a:r>
              <a:rPr lang="en-US"/>
              <a:t>Click icon to add picture</a:t>
            </a:r>
          </a:p>
        </p:txBody>
      </p:sp>
      <p:sp>
        <p:nvSpPr>
          <p:cNvPr id="29" name="Text Placeholder 28">
            <a:extLst>
              <a:ext uri="{FF2B5EF4-FFF2-40B4-BE49-F238E27FC236}">
                <a16:creationId xmlns:a16="http://schemas.microsoft.com/office/drawing/2014/main" id="{DC5B23B6-4023-194E-AF5B-37E1D1FF296E}"/>
              </a:ext>
            </a:extLst>
          </p:cNvPr>
          <p:cNvSpPr>
            <a:spLocks noGrp="1"/>
          </p:cNvSpPr>
          <p:nvPr>
            <p:ph type="body" sz="quarter" idx="27"/>
          </p:nvPr>
        </p:nvSpPr>
        <p:spPr>
          <a:xfrm>
            <a:off x="8264152" y="4511040"/>
            <a:ext cx="3886200" cy="1646238"/>
          </a:xfrm>
          <a:prstGeom prst="rect">
            <a:avLst/>
          </a:prstGeom>
        </p:spPr>
        <p:txBody>
          <a:bodyPr/>
          <a:lstStyle>
            <a:lvl1pPr marL="228531" indent="-228531">
              <a:spcBef>
                <a:spcPts val="400"/>
              </a:spcBef>
              <a:defRPr sz="1799"/>
            </a:lvl1pPr>
            <a:lvl2pPr marL="0" indent="0">
              <a:buNone/>
              <a:defRPr/>
            </a:lvl2pPr>
          </a:lstStyle>
          <a:p>
            <a:pPr lvl="0"/>
            <a:r>
              <a:rPr lang="en-US"/>
              <a:t>Click to edit Master text styles</a:t>
            </a:r>
          </a:p>
        </p:txBody>
      </p:sp>
      <p:sp>
        <p:nvSpPr>
          <p:cNvPr id="22" name="Text Placeholder 21">
            <a:extLst>
              <a:ext uri="{FF2B5EF4-FFF2-40B4-BE49-F238E27FC236}">
                <a16:creationId xmlns:a16="http://schemas.microsoft.com/office/drawing/2014/main" id="{F19D5629-7180-5449-8307-12C0EF559E0B}"/>
              </a:ext>
            </a:extLst>
          </p:cNvPr>
          <p:cNvSpPr>
            <a:spLocks noGrp="1"/>
          </p:cNvSpPr>
          <p:nvPr>
            <p:ph type="body" sz="quarter" idx="24" hasCustomPrompt="1"/>
          </p:nvPr>
        </p:nvSpPr>
        <p:spPr>
          <a:xfrm>
            <a:off x="8131176" y="3891280"/>
            <a:ext cx="4060825" cy="594360"/>
          </a:xfrm>
          <a:prstGeom prst="rect">
            <a:avLst/>
          </a:prstGeom>
          <a:solidFill>
            <a:schemeClr val="accent2"/>
          </a:solidFill>
          <a:ln w="6350">
            <a:solidFill>
              <a:schemeClr val="bg1"/>
            </a:solidFill>
          </a:ln>
        </p:spPr>
        <p:txBody>
          <a:bodyPr anchor="ctr" anchorCtr="0">
            <a:normAutofit/>
          </a:bodyPr>
          <a:lstStyle>
            <a:lvl1pPr marL="0" indent="0" algn="ctr">
              <a:lnSpc>
                <a:spcPct val="110000"/>
              </a:lnSpc>
              <a:spcBef>
                <a:spcPts val="0"/>
              </a:spcBef>
              <a:buNone/>
              <a:defRPr sz="1799" b="1">
                <a:solidFill>
                  <a:schemeClr val="bg1"/>
                </a:solidFill>
              </a:defRPr>
            </a:lvl1pPr>
          </a:lstStyle>
          <a:p>
            <a:pPr lvl="0"/>
            <a:r>
              <a:rPr lang="en-US"/>
              <a:t>Click to edit text</a:t>
            </a:r>
          </a:p>
        </p:txBody>
      </p:sp>
      <p:sp>
        <p:nvSpPr>
          <p:cNvPr id="27" name="Text Placeholder 26">
            <a:extLst>
              <a:ext uri="{FF2B5EF4-FFF2-40B4-BE49-F238E27FC236}">
                <a16:creationId xmlns:a16="http://schemas.microsoft.com/office/drawing/2014/main" id="{919AADA6-AC1D-654D-87EC-6796244EDA7B}"/>
              </a:ext>
            </a:extLst>
          </p:cNvPr>
          <p:cNvSpPr>
            <a:spLocks noGrp="1"/>
          </p:cNvSpPr>
          <p:nvPr>
            <p:ph type="body" sz="quarter" idx="26"/>
          </p:nvPr>
        </p:nvSpPr>
        <p:spPr>
          <a:xfrm>
            <a:off x="4213488" y="4511040"/>
            <a:ext cx="3886200" cy="1646238"/>
          </a:xfrm>
          <a:prstGeom prst="rect">
            <a:avLst/>
          </a:prstGeom>
        </p:spPr>
        <p:txBody>
          <a:bodyPr/>
          <a:lstStyle>
            <a:lvl1pPr marL="228531" indent="-228531">
              <a:spcBef>
                <a:spcPts val="400"/>
              </a:spcBef>
              <a:defRPr lang="en-US" sz="1799" b="0" i="0" kern="1200" dirty="0" smtClean="0">
                <a:solidFill>
                  <a:schemeClr val="tx1"/>
                </a:solidFill>
                <a:latin typeface="Arial Narrow" panose="020B0604020202020204" pitchFamily="34" charset="0"/>
                <a:ea typeface="+mn-ea"/>
                <a:cs typeface="Arial Narrow" panose="020B0604020202020204" pitchFamily="34" charset="0"/>
              </a:defRPr>
            </a:lvl1pPr>
            <a:lvl2pPr marL="0" indent="0">
              <a:buNone/>
              <a:defRPr/>
            </a:lvl2pPr>
          </a:lstStyle>
          <a:p>
            <a:pPr lvl="0"/>
            <a:r>
              <a:rPr lang="en-US"/>
              <a:t>Click to edit Master text styles</a:t>
            </a:r>
          </a:p>
        </p:txBody>
      </p:sp>
      <p:sp>
        <p:nvSpPr>
          <p:cNvPr id="19" name="Text Placeholder 18">
            <a:extLst>
              <a:ext uri="{FF2B5EF4-FFF2-40B4-BE49-F238E27FC236}">
                <a16:creationId xmlns:a16="http://schemas.microsoft.com/office/drawing/2014/main" id="{855DA807-1853-D043-971E-D88A8D498CDA}"/>
              </a:ext>
            </a:extLst>
          </p:cNvPr>
          <p:cNvSpPr>
            <a:spLocks noGrp="1"/>
          </p:cNvSpPr>
          <p:nvPr>
            <p:ph type="body" sz="quarter" idx="23" hasCustomPrompt="1"/>
          </p:nvPr>
        </p:nvSpPr>
        <p:spPr>
          <a:xfrm>
            <a:off x="4055428" y="3891280"/>
            <a:ext cx="4060825" cy="594360"/>
          </a:xfrm>
          <a:prstGeom prst="rect">
            <a:avLst/>
          </a:prstGeom>
          <a:solidFill>
            <a:schemeClr val="accent4"/>
          </a:solidFill>
          <a:ln w="6350">
            <a:solidFill>
              <a:schemeClr val="bg1"/>
            </a:solidFill>
          </a:ln>
        </p:spPr>
        <p:txBody>
          <a:bodyPr anchor="ctr" anchorCtr="0">
            <a:normAutofit/>
          </a:bodyPr>
          <a:lstStyle>
            <a:lvl1pPr marL="0" indent="0" algn="ctr">
              <a:lnSpc>
                <a:spcPct val="110000"/>
              </a:lnSpc>
              <a:spcBef>
                <a:spcPts val="0"/>
              </a:spcBef>
              <a:buNone/>
              <a:defRPr sz="1799" b="1">
                <a:solidFill>
                  <a:schemeClr val="bg1"/>
                </a:solidFill>
              </a:defRPr>
            </a:lvl1pPr>
          </a:lstStyle>
          <a:p>
            <a:pPr lvl="0"/>
            <a:r>
              <a:rPr lang="en-US"/>
              <a:t>Click to edit text</a:t>
            </a:r>
          </a:p>
        </p:txBody>
      </p:sp>
      <p:sp>
        <p:nvSpPr>
          <p:cNvPr id="24" name="Text Placeholder 23">
            <a:extLst>
              <a:ext uri="{FF2B5EF4-FFF2-40B4-BE49-F238E27FC236}">
                <a16:creationId xmlns:a16="http://schemas.microsoft.com/office/drawing/2014/main" id="{C15D8F2C-029B-1C43-98DD-39B1BE61A81F}"/>
              </a:ext>
            </a:extLst>
          </p:cNvPr>
          <p:cNvSpPr>
            <a:spLocks noGrp="1"/>
          </p:cNvSpPr>
          <p:nvPr>
            <p:ph type="body" sz="quarter" idx="25"/>
          </p:nvPr>
        </p:nvSpPr>
        <p:spPr>
          <a:xfrm>
            <a:off x="142504" y="4511040"/>
            <a:ext cx="3886200" cy="1645920"/>
          </a:xfrm>
          <a:prstGeom prst="rect">
            <a:avLst/>
          </a:prstGeom>
        </p:spPr>
        <p:txBody>
          <a:bodyPr/>
          <a:lstStyle>
            <a:lvl1pPr marL="228531" indent="-228531">
              <a:spcBef>
                <a:spcPts val="400"/>
              </a:spcBef>
              <a:defRPr sz="1799"/>
            </a:lvl1pPr>
          </a:lstStyle>
          <a:p>
            <a:pPr lvl="0"/>
            <a:r>
              <a:rPr lang="en-US"/>
              <a:t>Click to edit Master text styles</a:t>
            </a:r>
          </a:p>
        </p:txBody>
      </p:sp>
      <p:sp>
        <p:nvSpPr>
          <p:cNvPr id="10" name="Text Placeholder 9">
            <a:extLst>
              <a:ext uri="{FF2B5EF4-FFF2-40B4-BE49-F238E27FC236}">
                <a16:creationId xmlns:a16="http://schemas.microsoft.com/office/drawing/2014/main" id="{784BCE57-D8A9-EF4F-B29E-E08835536E08}"/>
              </a:ext>
            </a:extLst>
          </p:cNvPr>
          <p:cNvSpPr>
            <a:spLocks noGrp="1"/>
          </p:cNvSpPr>
          <p:nvPr>
            <p:ph type="body" sz="quarter" idx="22" hasCustomPrompt="1"/>
          </p:nvPr>
        </p:nvSpPr>
        <p:spPr>
          <a:xfrm>
            <a:off x="1" y="3891280"/>
            <a:ext cx="4060825" cy="594360"/>
          </a:xfrm>
          <a:prstGeom prst="rect">
            <a:avLst/>
          </a:prstGeom>
          <a:solidFill>
            <a:schemeClr val="accent6"/>
          </a:solidFill>
          <a:ln w="6350">
            <a:solidFill>
              <a:schemeClr val="bg1"/>
            </a:solidFill>
          </a:ln>
        </p:spPr>
        <p:txBody>
          <a:bodyPr anchor="ctr" anchorCtr="0">
            <a:normAutofit/>
          </a:bodyPr>
          <a:lstStyle>
            <a:lvl1pPr marL="0" indent="0" algn="ctr">
              <a:lnSpc>
                <a:spcPct val="110000"/>
              </a:lnSpc>
              <a:spcBef>
                <a:spcPts val="0"/>
              </a:spcBef>
              <a:buNone/>
              <a:defRPr sz="1799" b="1" i="0">
                <a:solidFill>
                  <a:schemeClr val="bg1"/>
                </a:solidFill>
                <a:latin typeface="Arial Narrow" panose="020B0604020202020204" pitchFamily="34" charset="0"/>
                <a:cs typeface="Arial Narrow" panose="020B0604020202020204" pitchFamily="34" charset="0"/>
              </a:defRPr>
            </a:lvl1pPr>
          </a:lstStyle>
          <a:p>
            <a:pPr lvl="0"/>
            <a:r>
              <a:rPr lang="en-US"/>
              <a:t>Click to edit text</a:t>
            </a:r>
          </a:p>
        </p:txBody>
      </p:sp>
      <p:sp>
        <p:nvSpPr>
          <p:cNvPr id="11" name="Title 1">
            <a:extLst>
              <a:ext uri="{FF2B5EF4-FFF2-40B4-BE49-F238E27FC236}">
                <a16:creationId xmlns:a16="http://schemas.microsoft.com/office/drawing/2014/main" id="{EC9057BC-BD8C-4A4E-AFE5-503F17E12501}"/>
              </a:ext>
            </a:extLst>
          </p:cNvPr>
          <p:cNvSpPr>
            <a:spLocks noGrp="1"/>
          </p:cNvSpPr>
          <p:nvPr>
            <p:ph type="ctrTitle" hasCustomPrompt="1"/>
          </p:nvPr>
        </p:nvSpPr>
        <p:spPr>
          <a:xfrm>
            <a:off x="531729" y="424588"/>
            <a:ext cx="11155680" cy="521208"/>
          </a:xfrm>
          <a:prstGeom prst="rect">
            <a:avLst/>
          </a:prstGeom>
        </p:spPr>
        <p:txBody>
          <a:bodyPr anchor="b" anchorCtr="0">
            <a:noAutofit/>
          </a:bodyPr>
          <a:lstStyle>
            <a:lvl1pPr>
              <a:defRPr sz="3199" b="0" i="0">
                <a:solidFill>
                  <a:schemeClr val="tx2"/>
                </a:solidFill>
                <a:latin typeface="Arial Narrow" panose="020B0604020202020204" pitchFamily="34" charset="0"/>
                <a:cs typeface="Arial Narrow" panose="020B0604020202020204" pitchFamily="34" charset="0"/>
              </a:defRPr>
            </a:lvl1pPr>
          </a:lstStyle>
          <a:p>
            <a:r>
              <a:rPr lang="en-US"/>
              <a:t>Click to edit title</a:t>
            </a:r>
          </a:p>
        </p:txBody>
      </p:sp>
    </p:spTree>
    <p:extLst>
      <p:ext uri="{BB962C8B-B14F-4D97-AF65-F5344CB8AC3E}">
        <p14:creationId xmlns:p14="http://schemas.microsoft.com/office/powerpoint/2010/main" val="4176752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2">
    <p:spTree>
      <p:nvGrpSpPr>
        <p:cNvPr id="1" name=""/>
        <p:cNvGrpSpPr/>
        <p:nvPr/>
      </p:nvGrpSpPr>
      <p:grpSpPr>
        <a:xfrm>
          <a:off x="0" y="0"/>
          <a:ext cx="0" cy="0"/>
          <a:chOff x="0" y="0"/>
          <a:chExt cx="0" cy="0"/>
        </a:xfrm>
      </p:grpSpPr>
      <p:sp>
        <p:nvSpPr>
          <p:cNvPr id="5" name="Content Placeholder 11">
            <a:extLst>
              <a:ext uri="{FF2B5EF4-FFF2-40B4-BE49-F238E27FC236}">
                <a16:creationId xmlns:a16="http://schemas.microsoft.com/office/drawing/2014/main" id="{39D3D85C-7BFE-4B50-AEBF-B3C7462882EA}"/>
              </a:ext>
            </a:extLst>
          </p:cNvPr>
          <p:cNvSpPr>
            <a:spLocks noGrp="1"/>
          </p:cNvSpPr>
          <p:nvPr>
            <p:ph sz="quarter" idx="15" hasCustomPrompt="1"/>
          </p:nvPr>
        </p:nvSpPr>
        <p:spPr bwMode="gray">
          <a:xfrm>
            <a:off x="425750" y="1369297"/>
            <a:ext cx="4882231" cy="4352049"/>
          </a:xfrm>
          <a:prstGeom prst="rect">
            <a:avLst/>
          </a:prstGeom>
        </p:spPr>
        <p:txBody>
          <a:bodyPr>
            <a:normAutofit/>
          </a:bodyPr>
          <a:lstStyle>
            <a:lvl1pPr marL="0" marR="0" indent="0" algn="l" defTabSz="914171" rtl="0" eaLnBrk="1" fontAlgn="auto" latinLnBrk="0" hangingPunct="1">
              <a:lnSpc>
                <a:spcPct val="105000"/>
              </a:lnSpc>
              <a:spcBef>
                <a:spcPts val="600"/>
              </a:spcBef>
              <a:spcAft>
                <a:spcPts val="300"/>
              </a:spcAft>
              <a:buClrTx/>
              <a:buSzTx/>
              <a:buFont typeface="Arial" panose="020B0604020202020204" pitchFamily="34" charset="0"/>
              <a:buNone/>
              <a:tabLst/>
              <a:defRPr sz="1800">
                <a:effectLst/>
                <a:latin typeface="+mj-lt"/>
              </a:defRPr>
            </a:lvl1pPr>
            <a:lvl2pPr>
              <a:lnSpc>
                <a:spcPct val="105000"/>
              </a:lnSpc>
              <a:defRPr sz="1800"/>
            </a:lvl2pPr>
            <a:lvl3pPr>
              <a:lnSpc>
                <a:spcPct val="105000"/>
              </a:lnSpc>
              <a:defRPr sz="1800"/>
            </a:lvl3pPr>
            <a:lvl4pPr>
              <a:lnSpc>
                <a:spcPct val="105000"/>
              </a:lnSpc>
              <a:defRPr sz="1800"/>
            </a:lvl4pPr>
            <a:lvl5pPr>
              <a:lnSpc>
                <a:spcPct val="105000"/>
              </a:lnSpc>
              <a:defRPr sz="1800"/>
            </a:lvl5pPr>
          </a:lstStyle>
          <a:p>
            <a:pPr marL="0" marR="0" lvl="0" indent="0" algn="l" defTabSz="914171"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a:t>You can use this field to enter text, a table, a diagram or </a:t>
            </a:r>
            <a:r>
              <a:rPr lang="en-US" err="1"/>
              <a:t>SmartArts</a:t>
            </a:r>
            <a:r>
              <a:rPr lang="en-US"/>
              <a:t>. Use the buttons “Increase List Level” for </a:t>
            </a:r>
            <a:r>
              <a:rPr lang="en-US" err="1"/>
              <a:t>copytext</a:t>
            </a:r>
            <a:r>
              <a:rPr lang="en-US"/>
              <a:t> or bullet levels. Use the icons below to create visual content.</a:t>
            </a:r>
          </a:p>
        </p:txBody>
      </p:sp>
      <p:sp>
        <p:nvSpPr>
          <p:cNvPr id="8" name="Content Placeholder 11">
            <a:extLst>
              <a:ext uri="{FF2B5EF4-FFF2-40B4-BE49-F238E27FC236}">
                <a16:creationId xmlns:a16="http://schemas.microsoft.com/office/drawing/2014/main" id="{04CEA6F8-3CED-42D6-A77A-E22FE2F8ED65}"/>
              </a:ext>
            </a:extLst>
          </p:cNvPr>
          <p:cNvSpPr>
            <a:spLocks noGrp="1"/>
          </p:cNvSpPr>
          <p:nvPr>
            <p:ph sz="quarter" idx="16" hasCustomPrompt="1"/>
          </p:nvPr>
        </p:nvSpPr>
        <p:spPr bwMode="gray">
          <a:xfrm>
            <a:off x="5428031" y="1376089"/>
            <a:ext cx="4882231" cy="4352049"/>
          </a:xfrm>
          <a:prstGeom prst="rect">
            <a:avLst/>
          </a:prstGeom>
        </p:spPr>
        <p:txBody>
          <a:bodyPr>
            <a:normAutofit/>
          </a:bodyPr>
          <a:lstStyle>
            <a:lvl1pPr marL="0" marR="0" indent="0" algn="l" defTabSz="914171" rtl="0" eaLnBrk="1" fontAlgn="auto" latinLnBrk="0" hangingPunct="1">
              <a:lnSpc>
                <a:spcPct val="105000"/>
              </a:lnSpc>
              <a:spcBef>
                <a:spcPts val="600"/>
              </a:spcBef>
              <a:spcAft>
                <a:spcPts val="300"/>
              </a:spcAft>
              <a:buClrTx/>
              <a:buSzTx/>
              <a:buFont typeface="Arial" panose="020B0604020202020204" pitchFamily="34" charset="0"/>
              <a:buNone/>
              <a:tabLst/>
              <a:defRPr sz="1800">
                <a:effectLst/>
                <a:latin typeface="+mj-lt"/>
              </a:defRPr>
            </a:lvl1pPr>
            <a:lvl2pPr>
              <a:lnSpc>
                <a:spcPct val="105000"/>
              </a:lnSpc>
              <a:defRPr sz="1800"/>
            </a:lvl2pPr>
            <a:lvl3pPr>
              <a:lnSpc>
                <a:spcPct val="105000"/>
              </a:lnSpc>
              <a:defRPr sz="1800"/>
            </a:lvl3pPr>
            <a:lvl4pPr>
              <a:lnSpc>
                <a:spcPct val="105000"/>
              </a:lnSpc>
              <a:defRPr sz="1800"/>
            </a:lvl4pPr>
            <a:lvl5pPr>
              <a:lnSpc>
                <a:spcPct val="105000"/>
              </a:lnSpc>
              <a:defRPr sz="1800"/>
            </a:lvl5pPr>
          </a:lstStyle>
          <a:p>
            <a:pPr marL="0" marR="0" lvl="0" indent="0" algn="l" defTabSz="914171"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a:t>You can use this field to enter text, a table, a diagram or </a:t>
            </a:r>
            <a:r>
              <a:rPr lang="en-US" err="1"/>
              <a:t>SmartArts</a:t>
            </a:r>
            <a:r>
              <a:rPr lang="en-US"/>
              <a:t>. Use the buttons “Increase List Level” for </a:t>
            </a:r>
            <a:r>
              <a:rPr lang="en-US" err="1"/>
              <a:t>copytext</a:t>
            </a:r>
            <a:r>
              <a:rPr lang="en-US"/>
              <a:t> or bullet levels. Use the icons below to create visual content.</a:t>
            </a:r>
          </a:p>
        </p:txBody>
      </p:sp>
      <p:sp>
        <p:nvSpPr>
          <p:cNvPr id="2" name="Title 1">
            <a:extLst>
              <a:ext uri="{FF2B5EF4-FFF2-40B4-BE49-F238E27FC236}">
                <a16:creationId xmlns:a16="http://schemas.microsoft.com/office/drawing/2014/main" id="{754B5B84-77DC-46EB-BA7A-98606734BABD}"/>
              </a:ext>
            </a:extLst>
          </p:cNvPr>
          <p:cNvSpPr>
            <a:spLocks noGrp="1"/>
          </p:cNvSpPr>
          <p:nvPr>
            <p:ph type="title"/>
          </p:nvPr>
        </p:nvSpPr>
        <p:spPr/>
        <p:txBody>
          <a:bodyPr/>
          <a:lstStyle>
            <a:lvl1pPr>
              <a:defRPr>
                <a:effectLst/>
                <a:latin typeface="+mj-lt"/>
              </a:defRPr>
            </a:lvl1pPr>
          </a:lstStyle>
          <a:p>
            <a:r>
              <a:rPr lang="en-US"/>
              <a:t>Click to edit Master title style</a:t>
            </a:r>
            <a:endParaRPr lang="en-GB"/>
          </a:p>
        </p:txBody>
      </p:sp>
    </p:spTree>
    <p:extLst>
      <p:ext uri="{BB962C8B-B14F-4D97-AF65-F5344CB8AC3E}">
        <p14:creationId xmlns:p14="http://schemas.microsoft.com/office/powerpoint/2010/main" val="1772359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png"/><Relationship Id="rId18" Type="http://schemas.openxmlformats.org/officeDocument/2006/relationships/image" Target="../media/image5.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ags" Target="../tags/tag5.xml"/><Relationship Id="rId17" Type="http://schemas.openxmlformats.org/officeDocument/2006/relationships/image" Target="../media/image4.png"/><Relationship Id="rId2" Type="http://schemas.openxmlformats.org/officeDocument/2006/relationships/slideLayout" Target="../slideLayouts/slideLayout12.xml"/><Relationship Id="rId16" Type="http://schemas.openxmlformats.org/officeDocument/2006/relationships/image" Target="../media/image3.emf"/><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5" Type="http://schemas.openxmlformats.org/officeDocument/2006/relationships/oleObject" Target="../embeddings/oleObject3.bin"/><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png"/><Relationship Id="rId18" Type="http://schemas.openxmlformats.org/officeDocument/2006/relationships/image" Target="../media/image5.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ags" Target="../tags/tag8.xml"/><Relationship Id="rId17" Type="http://schemas.openxmlformats.org/officeDocument/2006/relationships/image" Target="../media/image4.png"/><Relationship Id="rId2" Type="http://schemas.openxmlformats.org/officeDocument/2006/relationships/slideLayout" Target="../slideLayouts/slideLayout22.xml"/><Relationship Id="rId16" Type="http://schemas.openxmlformats.org/officeDocument/2006/relationships/image" Target="../media/image3.emf"/><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5" Type="http://schemas.openxmlformats.org/officeDocument/2006/relationships/oleObject" Target="../embeddings/oleObject5.bin"/><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FEA3BAB0-40FA-435B-A073-F8E8A3221BB9}"/>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 y="6259975"/>
            <a:ext cx="12192000" cy="598025"/>
          </a:xfrm>
          <a:prstGeom prst="rect">
            <a:avLst/>
          </a:prstGeom>
        </p:spPr>
      </p:pic>
      <p:graphicFrame>
        <p:nvGraphicFramePr>
          <p:cNvPr id="10" name="Object 9" hidden="1">
            <a:extLst>
              <a:ext uri="{FF2B5EF4-FFF2-40B4-BE49-F238E27FC236}">
                <a16:creationId xmlns:a16="http://schemas.microsoft.com/office/drawing/2014/main" id="{58A1AADC-315D-4E26-9568-73C83D81A91C}"/>
              </a:ext>
            </a:extLst>
          </p:cNvPr>
          <p:cNvGraphicFramePr>
            <a:graphicFrameLocks noChangeAspect="1"/>
          </p:cNvGraphicFramePr>
          <p:nvPr userDrawn="1">
            <p:custDataLst>
              <p:tags r:id="rId12"/>
            </p:custDataLst>
            <p:extLst>
              <p:ext uri="{D42A27DB-BD31-4B8C-83A1-F6EECF244321}">
                <p14:modId xmlns:p14="http://schemas.microsoft.com/office/powerpoint/2010/main" val="2291446428"/>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15" imgW="415" imgH="416" progId="TCLayout.ActiveDocument.1">
                  <p:embed/>
                </p:oleObj>
              </mc:Choice>
              <mc:Fallback>
                <p:oleObj name="think-cell Slide" r:id="rId15" imgW="415" imgH="416" progId="TCLayout.ActiveDocument.1">
                  <p:embed/>
                  <p:pic>
                    <p:nvPicPr>
                      <p:cNvPr id="10" name="Object 9" hidden="1">
                        <a:extLst>
                          <a:ext uri="{FF2B5EF4-FFF2-40B4-BE49-F238E27FC236}">
                            <a16:creationId xmlns:a16="http://schemas.microsoft.com/office/drawing/2014/main" id="{58A1AADC-315D-4E26-9568-73C83D81A91C}"/>
                          </a:ext>
                        </a:extLst>
                      </p:cNvPr>
                      <p:cNvPicPr/>
                      <p:nvPr/>
                    </p:nvPicPr>
                    <p:blipFill>
                      <a:blip r:embed="rId16"/>
                      <a:stretch>
                        <a:fillRect/>
                      </a:stretch>
                    </p:blipFill>
                    <p:spPr>
                      <a:xfrm>
                        <a:off x="1589"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516073" y="316841"/>
            <a:ext cx="11156680" cy="885563"/>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517660" y="1431010"/>
            <a:ext cx="11155093" cy="469674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1" y="6259974"/>
            <a:ext cx="1219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525098" y="6428704"/>
            <a:ext cx="1146695" cy="256903"/>
          </a:xfrm>
          <a:prstGeom prst="rect">
            <a:avLst/>
          </a:prstGeom>
        </p:spPr>
      </p:pic>
      <p:pic>
        <p:nvPicPr>
          <p:cNvPr id="9" name="Picture 8">
            <a:extLst>
              <a:ext uri="{FF2B5EF4-FFF2-40B4-BE49-F238E27FC236}">
                <a16:creationId xmlns:a16="http://schemas.microsoft.com/office/drawing/2014/main" id="{B33F4EFE-E031-4F69-9F50-6C5509E5D91E}"/>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08172" y="6482173"/>
            <a:ext cx="1812263" cy="195153"/>
          </a:xfrm>
          <a:prstGeom prst="rect">
            <a:avLst/>
          </a:prstGeom>
        </p:spPr>
      </p:pic>
    </p:spTree>
    <p:extLst>
      <p:ext uri="{BB962C8B-B14F-4D97-AF65-F5344CB8AC3E}">
        <p14:creationId xmlns:p14="http://schemas.microsoft.com/office/powerpoint/2010/main" val="15802927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lvl1pPr algn="l" defTabSz="914400" rtl="0" eaLnBrk="1" latinLnBrk="0" hangingPunct="1">
        <a:spcBef>
          <a:spcPct val="0"/>
        </a:spcBef>
        <a:buNone/>
        <a:defRPr sz="3200" kern="1200">
          <a:solidFill>
            <a:schemeClr val="accent1"/>
          </a:solidFill>
          <a:latin typeface="+mj-lt"/>
          <a:ea typeface="+mj-ea"/>
          <a:cs typeface="+mj-cs"/>
        </a:defRPr>
      </a:lvl1pPr>
    </p:titleStyle>
    <p:bodyStyle>
      <a:lvl1pPr marL="0" indent="0" algn="l" defTabSz="914400" rtl="0" eaLnBrk="1" latinLnBrk="0" hangingPunct="1">
        <a:spcBef>
          <a:spcPts val="1000"/>
        </a:spcBef>
        <a:buClr>
          <a:schemeClr val="accent1"/>
        </a:buClr>
        <a:buFont typeface="Symbol" panose="05050102010706020507" pitchFamily="18" charset="2"/>
        <a:buNone/>
        <a:defRPr sz="2400" kern="1200">
          <a:solidFill>
            <a:schemeClr val="tx1"/>
          </a:solidFill>
          <a:latin typeface="+mn-lt"/>
          <a:ea typeface="+mn-ea"/>
          <a:cs typeface="+mn-cs"/>
        </a:defRPr>
      </a:lvl1pPr>
      <a:lvl2pPr marL="319088" indent="-319088" algn="l" defTabSz="914400" rtl="0" eaLnBrk="1" latinLnBrk="0" hangingPunct="1">
        <a:spcBef>
          <a:spcPts val="800"/>
        </a:spcBef>
        <a:buClr>
          <a:schemeClr val="accent1"/>
        </a:buClr>
        <a:buFont typeface="Wingdings" panose="05000000000000000000" pitchFamily="2" charset="2"/>
        <a:buChar char="§"/>
        <a:defRPr sz="2400" kern="1200">
          <a:solidFill>
            <a:schemeClr val="tx1"/>
          </a:solidFill>
          <a:latin typeface="+mn-lt"/>
          <a:ea typeface="+mn-ea"/>
          <a:cs typeface="+mn-cs"/>
        </a:defRPr>
      </a:lvl2pPr>
      <a:lvl3pPr marL="628650" indent="-28575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914400" indent="-285750" algn="l" defTabSz="914400" rtl="0" eaLnBrk="1" latinLnBrk="0" hangingPunct="1">
        <a:spcBef>
          <a:spcPts val="4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1141413" indent="-227013" algn="l" defTabSz="914400" rtl="0" eaLnBrk="1" latinLnBrk="0" hangingPunct="1">
        <a:spcBef>
          <a:spcPts val="4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0">
          <p15:clr>
            <a:srgbClr val="F26B43"/>
          </p15:clr>
        </p15:guide>
        <p15:guide id="2" pos="38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FEA3BAB0-40FA-435B-A073-F8E8A3221BB9}"/>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 y="6259975"/>
            <a:ext cx="12192000" cy="598025"/>
          </a:xfrm>
          <a:prstGeom prst="rect">
            <a:avLst/>
          </a:prstGeom>
        </p:spPr>
      </p:pic>
      <p:graphicFrame>
        <p:nvGraphicFramePr>
          <p:cNvPr id="10" name="Object 9" hidden="1">
            <a:extLst>
              <a:ext uri="{FF2B5EF4-FFF2-40B4-BE49-F238E27FC236}">
                <a16:creationId xmlns:a16="http://schemas.microsoft.com/office/drawing/2014/main" id="{58A1AADC-315D-4E26-9568-73C83D81A91C}"/>
              </a:ext>
            </a:extLst>
          </p:cNvPr>
          <p:cNvGraphicFramePr>
            <a:graphicFrameLocks noChangeAspect="1"/>
          </p:cNvGraphicFramePr>
          <p:nvPr userDrawn="1">
            <p:custDataLst>
              <p:tags r:id="rId12"/>
            </p:custDataLst>
            <p:extLst>
              <p:ext uri="{D42A27DB-BD31-4B8C-83A1-F6EECF244321}">
                <p14:modId xmlns:p14="http://schemas.microsoft.com/office/powerpoint/2010/main" val="2856386567"/>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15" imgW="415" imgH="416" progId="TCLayout.ActiveDocument.1">
                  <p:embed/>
                </p:oleObj>
              </mc:Choice>
              <mc:Fallback>
                <p:oleObj name="think-cell Slide" r:id="rId15" imgW="415" imgH="416" progId="TCLayout.ActiveDocument.1">
                  <p:embed/>
                  <p:pic>
                    <p:nvPicPr>
                      <p:cNvPr id="10" name="Object 9" hidden="1">
                        <a:extLst>
                          <a:ext uri="{FF2B5EF4-FFF2-40B4-BE49-F238E27FC236}">
                            <a16:creationId xmlns:a16="http://schemas.microsoft.com/office/drawing/2014/main" id="{58A1AADC-315D-4E26-9568-73C83D81A91C}"/>
                          </a:ext>
                        </a:extLst>
                      </p:cNvPr>
                      <p:cNvPicPr/>
                      <p:nvPr/>
                    </p:nvPicPr>
                    <p:blipFill>
                      <a:blip r:embed="rId16"/>
                      <a:stretch>
                        <a:fillRect/>
                      </a:stretch>
                    </p:blipFill>
                    <p:spPr>
                      <a:xfrm>
                        <a:off x="1589"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516073" y="316841"/>
            <a:ext cx="11156680" cy="885563"/>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517660" y="1431010"/>
            <a:ext cx="11155093" cy="469674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1" y="6259974"/>
            <a:ext cx="1219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525098" y="6428704"/>
            <a:ext cx="1146695" cy="256903"/>
          </a:xfrm>
          <a:prstGeom prst="rect">
            <a:avLst/>
          </a:prstGeom>
        </p:spPr>
      </p:pic>
      <p:pic>
        <p:nvPicPr>
          <p:cNvPr id="9" name="Picture 8">
            <a:extLst>
              <a:ext uri="{FF2B5EF4-FFF2-40B4-BE49-F238E27FC236}">
                <a16:creationId xmlns:a16="http://schemas.microsoft.com/office/drawing/2014/main" id="{B33F4EFE-E031-4F69-9F50-6C5509E5D91E}"/>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08172" y="6482173"/>
            <a:ext cx="1812263" cy="195153"/>
          </a:xfrm>
          <a:prstGeom prst="rect">
            <a:avLst/>
          </a:prstGeom>
        </p:spPr>
      </p:pic>
    </p:spTree>
    <p:extLst>
      <p:ext uri="{BB962C8B-B14F-4D97-AF65-F5344CB8AC3E}">
        <p14:creationId xmlns:p14="http://schemas.microsoft.com/office/powerpoint/2010/main" val="235830760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hf sldNum="0" hdr="0" ftr="0" dt="0"/>
  <p:txStyles>
    <p:titleStyle>
      <a:lvl1pPr algn="l" defTabSz="914400" rtl="0" eaLnBrk="1" latinLnBrk="0" hangingPunct="1">
        <a:spcBef>
          <a:spcPct val="0"/>
        </a:spcBef>
        <a:buNone/>
        <a:defRPr sz="3200" kern="1200">
          <a:solidFill>
            <a:schemeClr val="accent1"/>
          </a:solidFill>
          <a:latin typeface="+mj-lt"/>
          <a:ea typeface="+mj-ea"/>
          <a:cs typeface="+mj-cs"/>
        </a:defRPr>
      </a:lvl1pPr>
    </p:titleStyle>
    <p:bodyStyle>
      <a:lvl1pPr marL="0" indent="0" algn="l" defTabSz="914400" rtl="0" eaLnBrk="1" latinLnBrk="0" hangingPunct="1">
        <a:spcBef>
          <a:spcPts val="1000"/>
        </a:spcBef>
        <a:buClr>
          <a:schemeClr val="accent1"/>
        </a:buClr>
        <a:buFont typeface="Symbol" panose="05050102010706020507" pitchFamily="18" charset="2"/>
        <a:buNone/>
        <a:defRPr sz="2400" kern="1200">
          <a:solidFill>
            <a:schemeClr val="tx1"/>
          </a:solidFill>
          <a:latin typeface="+mn-lt"/>
          <a:ea typeface="+mn-ea"/>
          <a:cs typeface="+mn-cs"/>
        </a:defRPr>
      </a:lvl1pPr>
      <a:lvl2pPr marL="319088" indent="-319088" algn="l" defTabSz="914400" rtl="0" eaLnBrk="1" latinLnBrk="0" hangingPunct="1">
        <a:spcBef>
          <a:spcPts val="800"/>
        </a:spcBef>
        <a:buClr>
          <a:schemeClr val="accent1"/>
        </a:buClr>
        <a:buFont typeface="Wingdings" panose="05000000000000000000" pitchFamily="2" charset="2"/>
        <a:buChar char="§"/>
        <a:defRPr sz="2400" kern="1200">
          <a:solidFill>
            <a:schemeClr val="tx1"/>
          </a:solidFill>
          <a:latin typeface="+mn-lt"/>
          <a:ea typeface="+mn-ea"/>
          <a:cs typeface="+mn-cs"/>
        </a:defRPr>
      </a:lvl2pPr>
      <a:lvl3pPr marL="628650" indent="-28575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914400" indent="-285750" algn="l" defTabSz="914400" rtl="0" eaLnBrk="1" latinLnBrk="0" hangingPunct="1">
        <a:spcBef>
          <a:spcPts val="4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1141413" indent="-227013" algn="l" defTabSz="914400" rtl="0" eaLnBrk="1" latinLnBrk="0" hangingPunct="1">
        <a:spcBef>
          <a:spcPts val="4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0">
          <p15:clr>
            <a:srgbClr val="F26B43"/>
          </p15:clr>
        </p15:guide>
        <p15:guide id="2" pos="38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FEA3BAB0-40FA-435B-A073-F8E8A3221BB9}"/>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 y="6259975"/>
            <a:ext cx="12192000" cy="598025"/>
          </a:xfrm>
          <a:prstGeom prst="rect">
            <a:avLst/>
          </a:prstGeom>
        </p:spPr>
      </p:pic>
      <p:graphicFrame>
        <p:nvGraphicFramePr>
          <p:cNvPr id="10" name="Object 9" hidden="1">
            <a:extLst>
              <a:ext uri="{FF2B5EF4-FFF2-40B4-BE49-F238E27FC236}">
                <a16:creationId xmlns:a16="http://schemas.microsoft.com/office/drawing/2014/main" id="{58A1AADC-315D-4E26-9568-73C83D81A91C}"/>
              </a:ext>
            </a:extLst>
          </p:cNvPr>
          <p:cNvGraphicFramePr>
            <a:graphicFrameLocks noChangeAspect="1"/>
          </p:cNvGraphicFramePr>
          <p:nvPr userDrawn="1">
            <p:custDataLst>
              <p:tags r:id="rId12"/>
            </p:custDataLst>
            <p:extLst>
              <p:ext uri="{D42A27DB-BD31-4B8C-83A1-F6EECF244321}">
                <p14:modId xmlns:p14="http://schemas.microsoft.com/office/powerpoint/2010/main" val="815610024"/>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15" imgW="415" imgH="416" progId="TCLayout.ActiveDocument.1">
                  <p:embed/>
                </p:oleObj>
              </mc:Choice>
              <mc:Fallback>
                <p:oleObj name="think-cell Slide" r:id="rId15" imgW="415" imgH="416" progId="TCLayout.ActiveDocument.1">
                  <p:embed/>
                  <p:pic>
                    <p:nvPicPr>
                      <p:cNvPr id="10" name="Object 9" hidden="1">
                        <a:extLst>
                          <a:ext uri="{FF2B5EF4-FFF2-40B4-BE49-F238E27FC236}">
                            <a16:creationId xmlns:a16="http://schemas.microsoft.com/office/drawing/2014/main" id="{58A1AADC-315D-4E26-9568-73C83D81A91C}"/>
                          </a:ext>
                        </a:extLst>
                      </p:cNvPr>
                      <p:cNvPicPr/>
                      <p:nvPr/>
                    </p:nvPicPr>
                    <p:blipFill>
                      <a:blip r:embed="rId16"/>
                      <a:stretch>
                        <a:fillRect/>
                      </a:stretch>
                    </p:blipFill>
                    <p:spPr>
                      <a:xfrm>
                        <a:off x="1589"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516073" y="316841"/>
            <a:ext cx="11156680" cy="885563"/>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517660" y="1431010"/>
            <a:ext cx="11155093" cy="469674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1" y="6259974"/>
            <a:ext cx="1219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525098" y="6428704"/>
            <a:ext cx="1146695" cy="256903"/>
          </a:xfrm>
          <a:prstGeom prst="rect">
            <a:avLst/>
          </a:prstGeom>
        </p:spPr>
      </p:pic>
      <p:pic>
        <p:nvPicPr>
          <p:cNvPr id="9" name="Picture 8">
            <a:extLst>
              <a:ext uri="{FF2B5EF4-FFF2-40B4-BE49-F238E27FC236}">
                <a16:creationId xmlns:a16="http://schemas.microsoft.com/office/drawing/2014/main" id="{B33F4EFE-E031-4F69-9F50-6C5509E5D91E}"/>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08172" y="6482173"/>
            <a:ext cx="1812263" cy="195153"/>
          </a:xfrm>
          <a:prstGeom prst="rect">
            <a:avLst/>
          </a:prstGeom>
        </p:spPr>
      </p:pic>
    </p:spTree>
    <p:extLst>
      <p:ext uri="{BB962C8B-B14F-4D97-AF65-F5344CB8AC3E}">
        <p14:creationId xmlns:p14="http://schemas.microsoft.com/office/powerpoint/2010/main" val="272434500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hf sldNum="0" hdr="0" ftr="0" dt="0"/>
  <p:txStyles>
    <p:titleStyle>
      <a:lvl1pPr algn="l" defTabSz="914400" rtl="0" eaLnBrk="1" latinLnBrk="0" hangingPunct="1">
        <a:spcBef>
          <a:spcPct val="0"/>
        </a:spcBef>
        <a:buNone/>
        <a:defRPr sz="3200" kern="1200">
          <a:solidFill>
            <a:schemeClr val="accent1"/>
          </a:solidFill>
          <a:latin typeface="+mj-lt"/>
          <a:ea typeface="+mj-ea"/>
          <a:cs typeface="+mj-cs"/>
        </a:defRPr>
      </a:lvl1pPr>
    </p:titleStyle>
    <p:bodyStyle>
      <a:lvl1pPr marL="0" indent="0" algn="l" defTabSz="914400" rtl="0" eaLnBrk="1" latinLnBrk="0" hangingPunct="1">
        <a:spcBef>
          <a:spcPts val="1000"/>
        </a:spcBef>
        <a:buClr>
          <a:schemeClr val="accent1"/>
        </a:buClr>
        <a:buFont typeface="Symbol" panose="05050102010706020507" pitchFamily="18" charset="2"/>
        <a:buNone/>
        <a:defRPr sz="2400" kern="1200">
          <a:solidFill>
            <a:schemeClr val="tx1"/>
          </a:solidFill>
          <a:latin typeface="+mn-lt"/>
          <a:ea typeface="+mn-ea"/>
          <a:cs typeface="+mn-cs"/>
        </a:defRPr>
      </a:lvl1pPr>
      <a:lvl2pPr marL="319088" indent="-319088" algn="l" defTabSz="914400" rtl="0" eaLnBrk="1" latinLnBrk="0" hangingPunct="1">
        <a:spcBef>
          <a:spcPts val="800"/>
        </a:spcBef>
        <a:buClr>
          <a:schemeClr val="accent1"/>
        </a:buClr>
        <a:buFont typeface="Wingdings" panose="05000000000000000000" pitchFamily="2" charset="2"/>
        <a:buChar char="§"/>
        <a:defRPr sz="2400" kern="1200">
          <a:solidFill>
            <a:schemeClr val="tx1"/>
          </a:solidFill>
          <a:latin typeface="+mn-lt"/>
          <a:ea typeface="+mn-ea"/>
          <a:cs typeface="+mn-cs"/>
        </a:defRPr>
      </a:lvl2pPr>
      <a:lvl3pPr marL="628650" indent="-28575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914400" indent="-285750" algn="l" defTabSz="914400" rtl="0" eaLnBrk="1" latinLnBrk="0" hangingPunct="1">
        <a:spcBef>
          <a:spcPts val="4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1141413" indent="-227013" algn="l" defTabSz="914400" rtl="0" eaLnBrk="1" latinLnBrk="0" hangingPunct="1">
        <a:spcBef>
          <a:spcPts val="4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0">
          <p15:clr>
            <a:srgbClr val="F26B43"/>
          </p15:clr>
        </p15:guide>
        <p15:guide id="2" pos="383">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slideLayout" Target="../slideLayouts/slideLayout6.xml"/><Relationship Id="rId16" Type="http://schemas.openxmlformats.org/officeDocument/2006/relationships/image" Target="../media/image18.png"/><Relationship Id="rId1" Type="http://schemas.openxmlformats.org/officeDocument/2006/relationships/tags" Target="../tags/tag1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emf"/><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oleObject" Target="../embeddings/oleObject7.bin"/><Relationship Id="rId9" Type="http://schemas.openxmlformats.org/officeDocument/2006/relationships/image" Target="../media/image11.jpeg"/><Relationship Id="rId1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13" Type="http://schemas.microsoft.com/office/2007/relationships/hdphoto" Target="../media/hdphoto3.wdp"/><Relationship Id="rId18" Type="http://schemas.openxmlformats.org/officeDocument/2006/relationships/image" Target="../media/image30.png"/><Relationship Id="rId3" Type="http://schemas.openxmlformats.org/officeDocument/2006/relationships/notesSlide" Target="../notesSlides/notesSlide2.xml"/><Relationship Id="rId21" Type="http://schemas.openxmlformats.org/officeDocument/2006/relationships/chart" Target="../charts/chart1.xml"/><Relationship Id="rId7" Type="http://schemas.openxmlformats.org/officeDocument/2006/relationships/image" Target="../media/image22.png"/><Relationship Id="rId12" Type="http://schemas.openxmlformats.org/officeDocument/2006/relationships/image" Target="../media/image25.png"/><Relationship Id="rId17" Type="http://schemas.openxmlformats.org/officeDocument/2006/relationships/image" Target="../media/image29.jpeg"/><Relationship Id="rId2" Type="http://schemas.openxmlformats.org/officeDocument/2006/relationships/slideLayout" Target="../slideLayouts/slideLayout6.xml"/><Relationship Id="rId16" Type="http://schemas.openxmlformats.org/officeDocument/2006/relationships/image" Target="../media/image28.jpeg"/><Relationship Id="rId20" Type="http://schemas.openxmlformats.org/officeDocument/2006/relationships/image" Target="../media/image32.png"/><Relationship Id="rId1" Type="http://schemas.openxmlformats.org/officeDocument/2006/relationships/tags" Target="../tags/tag12.xml"/><Relationship Id="rId6" Type="http://schemas.openxmlformats.org/officeDocument/2006/relationships/image" Target="../media/image21.png"/><Relationship Id="rId11" Type="http://schemas.microsoft.com/office/2007/relationships/hdphoto" Target="../media/hdphoto2.wdp"/><Relationship Id="rId24" Type="http://schemas.openxmlformats.org/officeDocument/2006/relationships/image" Target="../media/image4.png"/><Relationship Id="rId5" Type="http://schemas.openxmlformats.org/officeDocument/2006/relationships/image" Target="../media/image20.emf"/><Relationship Id="rId15" Type="http://schemas.openxmlformats.org/officeDocument/2006/relationships/image" Target="../media/image27.jpeg"/><Relationship Id="rId23" Type="http://schemas.openxmlformats.org/officeDocument/2006/relationships/image" Target="../media/image2.svg"/><Relationship Id="rId10" Type="http://schemas.openxmlformats.org/officeDocument/2006/relationships/image" Target="../media/image24.png"/><Relationship Id="rId19" Type="http://schemas.openxmlformats.org/officeDocument/2006/relationships/image" Target="../media/image31.svg"/><Relationship Id="rId4" Type="http://schemas.openxmlformats.org/officeDocument/2006/relationships/oleObject" Target="../embeddings/oleObject8.bin"/><Relationship Id="rId9" Type="http://schemas.microsoft.com/office/2007/relationships/hdphoto" Target="../media/hdphoto1.wdp"/><Relationship Id="rId14" Type="http://schemas.openxmlformats.org/officeDocument/2006/relationships/image" Target="../media/image26.jpeg"/><Relationship Id="rId22"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image" Target="../media/image33.png"/><Relationship Id="rId5" Type="http://schemas.openxmlformats.org/officeDocument/2006/relationships/image" Target="../media/image3.emf"/><Relationship Id="rId4" Type="http://schemas.openxmlformats.org/officeDocument/2006/relationships/oleObject" Target="../embeddings/oleObject9.bin"/></Relationships>
</file>

<file path=ppt/slides/_rels/slide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notesSlide" Target="../notesSlides/notesSlide4.xml"/><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slideLayout" Target="../slideLayouts/slideLayout6.xml"/><Relationship Id="rId1" Type="http://schemas.openxmlformats.org/officeDocument/2006/relationships/tags" Target="../tags/tag14.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emf"/><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oleObject" Target="../embeddings/oleObject10.bin"/><Relationship Id="rId9" Type="http://schemas.openxmlformats.org/officeDocument/2006/relationships/image" Target="../media/image37.png"/><Relationship Id="rId14" Type="http://schemas.openxmlformats.org/officeDocument/2006/relationships/image" Target="../media/image42.svg"/></Relationships>
</file>

<file path=ppt/slides/_rels/slide5.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18" Type="http://schemas.openxmlformats.org/officeDocument/2006/relationships/image" Target="../media/image58.svg"/><Relationship Id="rId3" Type="http://schemas.openxmlformats.org/officeDocument/2006/relationships/oleObject" Target="../embeddings/oleObject11.bin"/><Relationship Id="rId21" Type="http://schemas.openxmlformats.org/officeDocument/2006/relationships/image" Target="../media/image61.png"/><Relationship Id="rId7" Type="http://schemas.openxmlformats.org/officeDocument/2006/relationships/image" Target="../media/image47.png"/><Relationship Id="rId12" Type="http://schemas.openxmlformats.org/officeDocument/2006/relationships/image" Target="../media/image52.png"/><Relationship Id="rId17" Type="http://schemas.openxmlformats.org/officeDocument/2006/relationships/image" Target="../media/image57.png"/><Relationship Id="rId2" Type="http://schemas.openxmlformats.org/officeDocument/2006/relationships/slideLayout" Target="../slideLayouts/slideLayout4.xml"/><Relationship Id="rId16" Type="http://schemas.openxmlformats.org/officeDocument/2006/relationships/image" Target="../media/image56.svg"/><Relationship Id="rId20" Type="http://schemas.openxmlformats.org/officeDocument/2006/relationships/image" Target="../media/image60.svg"/><Relationship Id="rId1" Type="http://schemas.openxmlformats.org/officeDocument/2006/relationships/tags" Target="../tags/tag15.xml"/><Relationship Id="rId6" Type="http://schemas.openxmlformats.org/officeDocument/2006/relationships/image" Target="../media/image46.jpeg"/><Relationship Id="rId11" Type="http://schemas.openxmlformats.org/officeDocument/2006/relationships/image" Target="../media/image51.png"/><Relationship Id="rId24" Type="http://schemas.openxmlformats.org/officeDocument/2006/relationships/image" Target="../media/image64.svg"/><Relationship Id="rId5" Type="http://schemas.openxmlformats.org/officeDocument/2006/relationships/image" Target="../media/image45.png"/><Relationship Id="rId15" Type="http://schemas.openxmlformats.org/officeDocument/2006/relationships/image" Target="../media/image55.png"/><Relationship Id="rId23" Type="http://schemas.openxmlformats.org/officeDocument/2006/relationships/image" Target="../media/image63.png"/><Relationship Id="rId10" Type="http://schemas.openxmlformats.org/officeDocument/2006/relationships/image" Target="../media/image50.png"/><Relationship Id="rId19" Type="http://schemas.openxmlformats.org/officeDocument/2006/relationships/image" Target="../media/image59.png"/><Relationship Id="rId4" Type="http://schemas.openxmlformats.org/officeDocument/2006/relationships/image" Target="../media/image44.emf"/><Relationship Id="rId9" Type="http://schemas.openxmlformats.org/officeDocument/2006/relationships/image" Target="../media/image49.jpeg"/><Relationship Id="rId14" Type="http://schemas.openxmlformats.org/officeDocument/2006/relationships/image" Target="../media/image54.jpeg"/><Relationship Id="rId22" Type="http://schemas.openxmlformats.org/officeDocument/2006/relationships/image" Target="../media/image62.svg"/></Relationships>
</file>

<file path=ppt/slides/_rels/slide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notesSlide" Target="../notesSlides/notesSlide5.xml"/><Relationship Id="rId7" Type="http://schemas.openxmlformats.org/officeDocument/2006/relationships/image" Target="../media/image66.png"/><Relationship Id="rId2" Type="http://schemas.openxmlformats.org/officeDocument/2006/relationships/slideLayout" Target="../slideLayouts/slideLayout6.xml"/><Relationship Id="rId1" Type="http://schemas.openxmlformats.org/officeDocument/2006/relationships/tags" Target="../tags/tag16.xml"/><Relationship Id="rId6" Type="http://schemas.openxmlformats.org/officeDocument/2006/relationships/image" Target="../media/image3.emf"/><Relationship Id="rId5" Type="http://schemas.openxmlformats.org/officeDocument/2006/relationships/oleObject" Target="../embeddings/oleObject12.bin"/><Relationship Id="rId4" Type="http://schemas.openxmlformats.org/officeDocument/2006/relationships/image" Target="../media/image65.jpeg"/><Relationship Id="rId9" Type="http://schemas.openxmlformats.org/officeDocument/2006/relationships/image" Target="../media/image6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C5F5051-F387-4ECF-8DC8-7A05215D22E0}"/>
              </a:ext>
            </a:extLst>
          </p:cNvPr>
          <p:cNvGraphicFramePr>
            <a:graphicFrameLocks noChangeAspect="1"/>
          </p:cNvGraphicFramePr>
          <p:nvPr>
            <p:custDataLst>
              <p:tags r:id="rId1"/>
            </p:custDataLst>
          </p:nvPr>
        </p:nvGraphicFramePr>
        <p:xfrm>
          <a:off x="3176"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3" name="Object 2" hidden="1">
                        <a:extLst>
                          <a:ext uri="{FF2B5EF4-FFF2-40B4-BE49-F238E27FC236}">
                            <a16:creationId xmlns:a16="http://schemas.microsoft.com/office/drawing/2014/main" id="{9C5F5051-F387-4ECF-8DC8-7A05215D22E0}"/>
                          </a:ext>
                        </a:extLst>
                      </p:cNvPr>
                      <p:cNvPicPr/>
                      <p:nvPr/>
                    </p:nvPicPr>
                    <p:blipFill>
                      <a:blip r:embed="rId5"/>
                      <a:stretch>
                        <a:fillRect/>
                      </a:stretch>
                    </p:blipFill>
                    <p:spPr>
                      <a:xfrm>
                        <a:off x="3176" y="1588"/>
                        <a:ext cx="1588" cy="1588"/>
                      </a:xfrm>
                      <a:prstGeom prst="rect">
                        <a:avLst/>
                      </a:prstGeom>
                    </p:spPr>
                  </p:pic>
                </p:oleObj>
              </mc:Fallback>
            </mc:AlternateContent>
          </a:graphicData>
        </a:graphic>
      </p:graphicFrame>
      <p:sp>
        <p:nvSpPr>
          <p:cNvPr id="24" name="Rectangle 23">
            <a:extLst>
              <a:ext uri="{FF2B5EF4-FFF2-40B4-BE49-F238E27FC236}">
                <a16:creationId xmlns:a16="http://schemas.microsoft.com/office/drawing/2014/main" id="{0DDF6E5E-C22F-4345-B71A-F927C1AC558A}"/>
              </a:ext>
            </a:extLst>
          </p:cNvPr>
          <p:cNvSpPr/>
          <p:nvPr/>
        </p:nvSpPr>
        <p:spPr>
          <a:xfrm>
            <a:off x="508650" y="4362010"/>
            <a:ext cx="3968670" cy="14176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A63C66DE-3187-4FDF-B6A9-1FB51A887DDA}"/>
              </a:ext>
            </a:extLst>
          </p:cNvPr>
          <p:cNvSpPr/>
          <p:nvPr/>
        </p:nvSpPr>
        <p:spPr>
          <a:xfrm>
            <a:off x="517527" y="1480555"/>
            <a:ext cx="3979093" cy="23947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18337F-0018-4E56-94AB-ACA598A616D3}"/>
              </a:ext>
            </a:extLst>
          </p:cNvPr>
          <p:cNvSpPr>
            <a:spLocks noGrp="1"/>
          </p:cNvSpPr>
          <p:nvPr>
            <p:ph type="title"/>
          </p:nvPr>
        </p:nvSpPr>
        <p:spPr>
          <a:xfrm>
            <a:off x="416943" y="266252"/>
            <a:ext cx="4332137" cy="779126"/>
          </a:xfrm>
        </p:spPr>
        <p:txBody>
          <a:bodyPr vert="horz"/>
          <a:lstStyle/>
          <a:p>
            <a:r>
              <a:rPr lang="en-US"/>
              <a:t>Oil &amp; Gas Emissions</a:t>
            </a:r>
          </a:p>
        </p:txBody>
      </p:sp>
      <p:sp>
        <p:nvSpPr>
          <p:cNvPr id="12" name="TextBox 11">
            <a:extLst>
              <a:ext uri="{FF2B5EF4-FFF2-40B4-BE49-F238E27FC236}">
                <a16:creationId xmlns:a16="http://schemas.microsoft.com/office/drawing/2014/main" id="{8138B668-A6FB-4BD3-8C10-4639413AC541}"/>
              </a:ext>
            </a:extLst>
          </p:cNvPr>
          <p:cNvSpPr txBox="1"/>
          <p:nvPr/>
        </p:nvSpPr>
        <p:spPr>
          <a:xfrm>
            <a:off x="517527" y="4362009"/>
            <a:ext cx="3676263" cy="338554"/>
          </a:xfrm>
          <a:prstGeom prst="rect">
            <a:avLst/>
          </a:prstGeom>
          <a:solidFill>
            <a:srgbClr val="00A8F3"/>
          </a:solidFill>
        </p:spPr>
        <p:txBody>
          <a:bodyPr wrap="square" rtlCol="0">
            <a:spAutoFit/>
          </a:bodyPr>
          <a:lstStyle/>
          <a:p>
            <a:r>
              <a:rPr lang="en-US" sz="1600" b="1" dirty="0">
                <a:solidFill>
                  <a:schemeClr val="bg1"/>
                </a:solidFill>
              </a:rPr>
              <a:t>32GT CO2E – outside Oil &amp; Gas</a:t>
            </a:r>
          </a:p>
        </p:txBody>
      </p:sp>
      <p:sp>
        <p:nvSpPr>
          <p:cNvPr id="13" name="TextBox 12">
            <a:extLst>
              <a:ext uri="{FF2B5EF4-FFF2-40B4-BE49-F238E27FC236}">
                <a16:creationId xmlns:a16="http://schemas.microsoft.com/office/drawing/2014/main" id="{897E7EDE-0672-497C-B66D-D6BC5332FE4E}"/>
              </a:ext>
            </a:extLst>
          </p:cNvPr>
          <p:cNvSpPr txBox="1"/>
          <p:nvPr/>
        </p:nvSpPr>
        <p:spPr>
          <a:xfrm>
            <a:off x="517527" y="1480554"/>
            <a:ext cx="3523402" cy="338554"/>
          </a:xfrm>
          <a:prstGeom prst="rect">
            <a:avLst/>
          </a:prstGeom>
          <a:solidFill>
            <a:srgbClr val="00A7FD"/>
          </a:solidFill>
        </p:spPr>
        <p:txBody>
          <a:bodyPr wrap="square" rtlCol="0">
            <a:spAutoFit/>
          </a:bodyPr>
          <a:lstStyle/>
          <a:p>
            <a:r>
              <a:rPr lang="en-US" sz="1600" b="1" dirty="0">
                <a:solidFill>
                  <a:schemeClr val="bg1"/>
                </a:solidFill>
              </a:rPr>
              <a:t>23GT CO2E – Oil &amp; Gas related</a:t>
            </a:r>
          </a:p>
        </p:txBody>
      </p:sp>
      <p:pic>
        <p:nvPicPr>
          <p:cNvPr id="16" name="Picture 15">
            <a:extLst>
              <a:ext uri="{FF2B5EF4-FFF2-40B4-BE49-F238E27FC236}">
                <a16:creationId xmlns:a16="http://schemas.microsoft.com/office/drawing/2014/main" id="{B7BAEFAD-4F8C-4360-A64C-279EB6F9B611}"/>
              </a:ext>
            </a:extLst>
          </p:cNvPr>
          <p:cNvPicPr>
            <a:picLocks noChangeAspect="1"/>
          </p:cNvPicPr>
          <p:nvPr/>
        </p:nvPicPr>
        <p:blipFill>
          <a:blip r:embed="rId6"/>
          <a:stretch>
            <a:fillRect/>
          </a:stretch>
        </p:blipFill>
        <p:spPr>
          <a:xfrm>
            <a:off x="4749079" y="1480555"/>
            <a:ext cx="7212562" cy="3028693"/>
          </a:xfrm>
          <a:prstGeom prst="rect">
            <a:avLst/>
          </a:prstGeom>
          <a:ln>
            <a:noFill/>
          </a:ln>
          <a:effectLst/>
        </p:spPr>
      </p:pic>
      <p:sp>
        <p:nvSpPr>
          <p:cNvPr id="27" name="TextBox 26">
            <a:extLst>
              <a:ext uri="{FF2B5EF4-FFF2-40B4-BE49-F238E27FC236}">
                <a16:creationId xmlns:a16="http://schemas.microsoft.com/office/drawing/2014/main" id="{F7EC85C2-D427-43E8-B1C6-B82D0DA94BE5}"/>
              </a:ext>
            </a:extLst>
          </p:cNvPr>
          <p:cNvSpPr txBox="1"/>
          <p:nvPr/>
        </p:nvSpPr>
        <p:spPr>
          <a:xfrm>
            <a:off x="439469" y="1078300"/>
            <a:ext cx="2922206" cy="369332"/>
          </a:xfrm>
          <a:prstGeom prst="rect">
            <a:avLst/>
          </a:prstGeom>
          <a:noFill/>
        </p:spPr>
        <p:txBody>
          <a:bodyPr wrap="square" rtlCol="0">
            <a:spAutoFit/>
          </a:bodyPr>
          <a:lstStyle/>
          <a:p>
            <a:r>
              <a:rPr lang="en-US" b="1" i="1">
                <a:solidFill>
                  <a:srgbClr val="002060"/>
                </a:solidFill>
              </a:rPr>
              <a:t>2019 Estimates</a:t>
            </a:r>
          </a:p>
        </p:txBody>
      </p:sp>
      <p:sp>
        <p:nvSpPr>
          <p:cNvPr id="4" name="Rectangle 3" hidden="1">
            <a:extLst>
              <a:ext uri="{FF2B5EF4-FFF2-40B4-BE49-F238E27FC236}">
                <a16:creationId xmlns:a16="http://schemas.microsoft.com/office/drawing/2014/main" id="{490339CB-1E3E-41FD-BED8-8DA56F00DB85}"/>
              </a:ext>
            </a:extLst>
          </p:cNvPr>
          <p:cNvSpPr/>
          <p:nvPr/>
        </p:nvSpPr>
        <p:spPr>
          <a:xfrm>
            <a:off x="1588"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400"/>
          </a:p>
        </p:txBody>
      </p:sp>
      <p:sp>
        <p:nvSpPr>
          <p:cNvPr id="17" name="TextBox 16">
            <a:extLst>
              <a:ext uri="{FF2B5EF4-FFF2-40B4-BE49-F238E27FC236}">
                <a16:creationId xmlns:a16="http://schemas.microsoft.com/office/drawing/2014/main" id="{20245DC0-5119-4A88-BF44-883397C4ECE0}"/>
              </a:ext>
            </a:extLst>
          </p:cNvPr>
          <p:cNvSpPr txBox="1">
            <a:spLocks/>
          </p:cNvSpPr>
          <p:nvPr/>
        </p:nvSpPr>
        <p:spPr>
          <a:xfrm>
            <a:off x="6096001" y="5779700"/>
            <a:ext cx="2582611" cy="525772"/>
          </a:xfrm>
          <a:prstGeom prst="rect">
            <a:avLst/>
          </a:prstGeom>
          <a:noFill/>
          <a:ln>
            <a:noFill/>
          </a:ln>
          <a:effectLst>
            <a:outerShdw blurRad="63500" sx="102000" sy="102000" algn="ctr" rotWithShape="0">
              <a:prstClr val="black">
                <a:alpha val="40000"/>
              </a:prstClr>
            </a:outerShdw>
          </a:effectLst>
        </p:spPr>
        <p:txBody>
          <a:bodyPr vert="horz" lIns="0" tIns="0" rIns="0" bIns="18283" rtlCol="0" anchor="ctr">
            <a:noAutofit/>
          </a:bodyPr>
          <a:lstStyle/>
          <a:p>
            <a:pPr defTabSz="914103" eaLnBrk="0" fontAlgn="base" hangingPunct="0">
              <a:spcBef>
                <a:spcPct val="0"/>
              </a:spcBef>
              <a:spcAft>
                <a:spcPct val="0"/>
              </a:spcAft>
              <a:defRPr/>
            </a:pPr>
            <a:r>
              <a:rPr lang="en-US" sz="800">
                <a:solidFill>
                  <a:srgbClr val="000000">
                    <a:lumMod val="50000"/>
                    <a:lumOff val="50000"/>
                  </a:srgbClr>
                </a:solidFill>
                <a:ea typeface="ヒラギノ角ゴ Pro W3" pitchFamily="48" charset="-128"/>
              </a:rPr>
              <a:t>Source: IEA, McKinsey 2020 </a:t>
            </a:r>
          </a:p>
        </p:txBody>
      </p:sp>
      <p:sp>
        <p:nvSpPr>
          <p:cNvPr id="18" name="TextBox 17">
            <a:extLst>
              <a:ext uri="{FF2B5EF4-FFF2-40B4-BE49-F238E27FC236}">
                <a16:creationId xmlns:a16="http://schemas.microsoft.com/office/drawing/2014/main" id="{AEC74114-F86D-4CF0-AFDA-C9AAD250483D}"/>
              </a:ext>
            </a:extLst>
          </p:cNvPr>
          <p:cNvSpPr txBox="1"/>
          <p:nvPr/>
        </p:nvSpPr>
        <p:spPr>
          <a:xfrm>
            <a:off x="705157" y="1988161"/>
            <a:ext cx="3221561" cy="338554"/>
          </a:xfrm>
          <a:prstGeom prst="rect">
            <a:avLst/>
          </a:prstGeom>
          <a:solidFill>
            <a:schemeClr val="bg1"/>
          </a:solidFill>
        </p:spPr>
        <p:txBody>
          <a:bodyPr wrap="square" rtlCol="0">
            <a:spAutoFit/>
          </a:bodyPr>
          <a:lstStyle/>
          <a:p>
            <a:r>
              <a:rPr lang="en-US" sz="1600" b="1" dirty="0"/>
              <a:t>The oil &amp; gas industry = 5 GT</a:t>
            </a:r>
            <a:endParaRPr lang="en-US" sz="1600" dirty="0"/>
          </a:p>
        </p:txBody>
      </p:sp>
      <p:sp>
        <p:nvSpPr>
          <p:cNvPr id="19" name="TextBox 18">
            <a:extLst>
              <a:ext uri="{FF2B5EF4-FFF2-40B4-BE49-F238E27FC236}">
                <a16:creationId xmlns:a16="http://schemas.microsoft.com/office/drawing/2014/main" id="{524779C3-7048-4DAC-8585-DDC177047FDD}"/>
              </a:ext>
            </a:extLst>
          </p:cNvPr>
          <p:cNvSpPr txBox="1"/>
          <p:nvPr/>
        </p:nvSpPr>
        <p:spPr>
          <a:xfrm>
            <a:off x="705157" y="2945616"/>
            <a:ext cx="3679491" cy="338554"/>
          </a:xfrm>
          <a:prstGeom prst="rect">
            <a:avLst/>
          </a:prstGeom>
          <a:solidFill>
            <a:schemeClr val="bg1"/>
          </a:solidFill>
          <a:ln>
            <a:solidFill>
              <a:schemeClr val="bg1"/>
            </a:solidFill>
          </a:ln>
        </p:spPr>
        <p:txBody>
          <a:bodyPr wrap="square" rtlCol="0">
            <a:spAutoFit/>
          </a:bodyPr>
          <a:lstStyle/>
          <a:p>
            <a:r>
              <a:rPr lang="en-US" sz="1600" b="1" dirty="0"/>
              <a:t>Using the refined products = 18 GT</a:t>
            </a:r>
            <a:endParaRPr lang="en-US" sz="1600" dirty="0"/>
          </a:p>
        </p:txBody>
      </p:sp>
      <p:cxnSp>
        <p:nvCxnSpPr>
          <p:cNvPr id="15" name="Straight Arrow Connector 14">
            <a:extLst>
              <a:ext uri="{FF2B5EF4-FFF2-40B4-BE49-F238E27FC236}">
                <a16:creationId xmlns:a16="http://schemas.microsoft.com/office/drawing/2014/main" id="{47E2D91F-094B-48F5-BFCB-268E0A65DC50}"/>
              </a:ext>
            </a:extLst>
          </p:cNvPr>
          <p:cNvCxnSpPr>
            <a:cxnSpLocks/>
          </p:cNvCxnSpPr>
          <p:nvPr/>
        </p:nvCxnSpPr>
        <p:spPr>
          <a:xfrm>
            <a:off x="3937095" y="2157438"/>
            <a:ext cx="81198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9192CDF9-34EA-4101-B5AE-08BE8272548D}"/>
              </a:ext>
            </a:extLst>
          </p:cNvPr>
          <p:cNvPicPr>
            <a:picLocks noChangeAspect="1"/>
          </p:cNvPicPr>
          <p:nvPr/>
        </p:nvPicPr>
        <p:blipFill>
          <a:blip r:embed="rId7">
            <a:duotone>
              <a:schemeClr val="accent1">
                <a:shade val="45000"/>
                <a:satMod val="135000"/>
              </a:schemeClr>
              <a:prstClr val="white"/>
            </a:duotone>
          </a:blip>
          <a:stretch>
            <a:fillRect/>
          </a:stretch>
        </p:blipFill>
        <p:spPr>
          <a:xfrm>
            <a:off x="972229" y="2326715"/>
            <a:ext cx="509239" cy="478304"/>
          </a:xfrm>
          <a:prstGeom prst="rect">
            <a:avLst/>
          </a:prstGeom>
        </p:spPr>
      </p:pic>
      <p:pic>
        <p:nvPicPr>
          <p:cNvPr id="25" name="Picture 24">
            <a:extLst>
              <a:ext uri="{FF2B5EF4-FFF2-40B4-BE49-F238E27FC236}">
                <a16:creationId xmlns:a16="http://schemas.microsoft.com/office/drawing/2014/main" id="{BE5434C8-51E9-4F67-BBF5-DE4B6B9D69A0}"/>
              </a:ext>
            </a:extLst>
          </p:cNvPr>
          <p:cNvPicPr>
            <a:picLocks noChangeAspect="1"/>
          </p:cNvPicPr>
          <p:nvPr/>
        </p:nvPicPr>
        <p:blipFill>
          <a:blip r:embed="rId8">
            <a:duotone>
              <a:schemeClr val="accent1">
                <a:shade val="45000"/>
                <a:satMod val="135000"/>
              </a:schemeClr>
              <a:prstClr val="white"/>
            </a:duotone>
          </a:blip>
          <a:stretch>
            <a:fillRect/>
          </a:stretch>
        </p:blipFill>
        <p:spPr>
          <a:xfrm>
            <a:off x="1760348" y="2325347"/>
            <a:ext cx="1249382" cy="479673"/>
          </a:xfrm>
          <a:prstGeom prst="rect">
            <a:avLst/>
          </a:prstGeom>
        </p:spPr>
      </p:pic>
      <p:pic>
        <p:nvPicPr>
          <p:cNvPr id="14342" name="Picture 6" descr="Car icon in simple style (881409) | Icons | Design Bundles">
            <a:extLst>
              <a:ext uri="{FF2B5EF4-FFF2-40B4-BE49-F238E27FC236}">
                <a16:creationId xmlns:a16="http://schemas.microsoft.com/office/drawing/2014/main" id="{6B26957A-7972-44E7-AC87-B876E593AEA5}"/>
              </a:ext>
            </a:extLst>
          </p:cNvPr>
          <p:cNvPicPr>
            <a:picLocks noChangeAspect="1" noChangeArrowheads="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2228" y="3296570"/>
            <a:ext cx="672852" cy="448568"/>
          </a:xfrm>
          <a:prstGeom prst="rect">
            <a:avLst/>
          </a:prstGeom>
          <a:noFill/>
          <a:extLst>
            <a:ext uri="{909E8E84-426E-40DD-AFC4-6F175D3DCCD1}">
              <a14:hiddenFill xmlns:a14="http://schemas.microsoft.com/office/drawing/2010/main">
                <a:solidFill>
                  <a:srgbClr val="FFFFFF"/>
                </a:solidFill>
              </a14:hiddenFill>
            </a:ext>
          </a:extLst>
        </p:spPr>
      </p:pic>
      <p:pic>
        <p:nvPicPr>
          <p:cNvPr id="14348" name="Picture 12" descr="Oil refinery - Free transport icons">
            <a:extLst>
              <a:ext uri="{FF2B5EF4-FFF2-40B4-BE49-F238E27FC236}">
                <a16:creationId xmlns:a16="http://schemas.microsoft.com/office/drawing/2014/main" id="{38E4BD4F-F8AE-49C1-A729-6435684E386C}"/>
              </a:ext>
            </a:extLst>
          </p:cNvPr>
          <p:cNvPicPr>
            <a:picLocks noChangeAspect="1" noChangeArrowheads="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05569" y="2326533"/>
            <a:ext cx="888221" cy="46631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C0A4E4A6-6B9A-4055-8B13-A612E3BFE757}"/>
              </a:ext>
            </a:extLst>
          </p:cNvPr>
          <p:cNvPicPr>
            <a:picLocks noChangeAspect="1"/>
          </p:cNvPicPr>
          <p:nvPr/>
        </p:nvPicPr>
        <p:blipFill>
          <a:blip r:embed="rId11">
            <a:duotone>
              <a:schemeClr val="accent1">
                <a:shade val="45000"/>
                <a:satMod val="135000"/>
              </a:schemeClr>
              <a:prstClr val="white"/>
            </a:duotone>
          </a:blip>
          <a:stretch>
            <a:fillRect/>
          </a:stretch>
        </p:blipFill>
        <p:spPr>
          <a:xfrm>
            <a:off x="1947649" y="3259714"/>
            <a:ext cx="566974" cy="490433"/>
          </a:xfrm>
          <a:prstGeom prst="rect">
            <a:avLst/>
          </a:prstGeom>
        </p:spPr>
      </p:pic>
      <p:pic>
        <p:nvPicPr>
          <p:cNvPr id="28" name="Picture 27">
            <a:extLst>
              <a:ext uri="{FF2B5EF4-FFF2-40B4-BE49-F238E27FC236}">
                <a16:creationId xmlns:a16="http://schemas.microsoft.com/office/drawing/2014/main" id="{02EB45A4-AC1F-4A10-A542-B62D8C9EF26C}"/>
              </a:ext>
            </a:extLst>
          </p:cNvPr>
          <p:cNvPicPr>
            <a:picLocks noChangeAspect="1"/>
          </p:cNvPicPr>
          <p:nvPr/>
        </p:nvPicPr>
        <p:blipFill>
          <a:blip r:embed="rId12">
            <a:duotone>
              <a:schemeClr val="accent1">
                <a:shade val="45000"/>
                <a:satMod val="135000"/>
              </a:schemeClr>
              <a:prstClr val="white"/>
            </a:duotone>
          </a:blip>
          <a:stretch>
            <a:fillRect/>
          </a:stretch>
        </p:blipFill>
        <p:spPr>
          <a:xfrm>
            <a:off x="2900202" y="3221654"/>
            <a:ext cx="438946" cy="523484"/>
          </a:xfrm>
          <a:prstGeom prst="rect">
            <a:avLst/>
          </a:prstGeom>
        </p:spPr>
      </p:pic>
      <p:pic>
        <p:nvPicPr>
          <p:cNvPr id="29" name="Picture 28">
            <a:extLst>
              <a:ext uri="{FF2B5EF4-FFF2-40B4-BE49-F238E27FC236}">
                <a16:creationId xmlns:a16="http://schemas.microsoft.com/office/drawing/2014/main" id="{0EC521A9-BB46-4C79-92CA-A00EC4A16C53}"/>
              </a:ext>
            </a:extLst>
          </p:cNvPr>
          <p:cNvPicPr>
            <a:picLocks noChangeAspect="1"/>
          </p:cNvPicPr>
          <p:nvPr/>
        </p:nvPicPr>
        <p:blipFill>
          <a:blip r:embed="rId13">
            <a:duotone>
              <a:schemeClr val="accent1">
                <a:shade val="45000"/>
                <a:satMod val="135000"/>
              </a:schemeClr>
              <a:prstClr val="white"/>
            </a:duotone>
          </a:blip>
          <a:stretch>
            <a:fillRect/>
          </a:stretch>
        </p:blipFill>
        <p:spPr>
          <a:xfrm>
            <a:off x="3728296" y="3279929"/>
            <a:ext cx="469645" cy="474981"/>
          </a:xfrm>
          <a:prstGeom prst="rect">
            <a:avLst/>
          </a:prstGeom>
        </p:spPr>
      </p:pic>
      <p:pic>
        <p:nvPicPr>
          <p:cNvPr id="30" name="Picture 29">
            <a:extLst>
              <a:ext uri="{FF2B5EF4-FFF2-40B4-BE49-F238E27FC236}">
                <a16:creationId xmlns:a16="http://schemas.microsoft.com/office/drawing/2014/main" id="{EC88C10C-FF8C-435D-82BA-8C2F55887A0B}"/>
              </a:ext>
            </a:extLst>
          </p:cNvPr>
          <p:cNvPicPr>
            <a:picLocks noChangeAspect="1"/>
          </p:cNvPicPr>
          <p:nvPr/>
        </p:nvPicPr>
        <p:blipFill>
          <a:blip r:embed="rId14">
            <a:duotone>
              <a:schemeClr val="accent1">
                <a:shade val="45000"/>
                <a:satMod val="135000"/>
              </a:schemeClr>
              <a:prstClr val="white"/>
            </a:duotone>
          </a:blip>
          <a:stretch>
            <a:fillRect/>
          </a:stretch>
        </p:blipFill>
        <p:spPr>
          <a:xfrm>
            <a:off x="705157" y="4952535"/>
            <a:ext cx="810057" cy="614075"/>
          </a:xfrm>
          <a:prstGeom prst="rect">
            <a:avLst/>
          </a:prstGeom>
        </p:spPr>
      </p:pic>
      <p:pic>
        <p:nvPicPr>
          <p:cNvPr id="14362" name="Picture 26" descr="Coal Trolley Icons - Download Free Vector Icons | Noun Project">
            <a:extLst>
              <a:ext uri="{FF2B5EF4-FFF2-40B4-BE49-F238E27FC236}">
                <a16:creationId xmlns:a16="http://schemas.microsoft.com/office/drawing/2014/main" id="{87E3CC67-C190-4B4A-AF64-BA0164C6E5FA}"/>
              </a:ext>
            </a:extLst>
          </p:cNvPr>
          <p:cNvPicPr>
            <a:picLocks noChangeAspect="1" noChangeArrowheads="1"/>
          </p:cNvPicPr>
          <p:nvPr/>
        </p:nvPicPr>
        <p:blipFill>
          <a:blip r:embed="rId1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52037" y="4936845"/>
            <a:ext cx="642452" cy="64245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7F358DF2-97DE-40A7-9B84-948866F43CD4}"/>
              </a:ext>
            </a:extLst>
          </p:cNvPr>
          <p:cNvPicPr>
            <a:picLocks noChangeAspect="1"/>
          </p:cNvPicPr>
          <p:nvPr/>
        </p:nvPicPr>
        <p:blipFill>
          <a:blip r:embed="rId16">
            <a:duotone>
              <a:schemeClr val="accent1">
                <a:shade val="45000"/>
                <a:satMod val="135000"/>
              </a:schemeClr>
              <a:prstClr val="white"/>
            </a:duotone>
          </a:blip>
          <a:stretch>
            <a:fillRect/>
          </a:stretch>
        </p:blipFill>
        <p:spPr>
          <a:xfrm>
            <a:off x="1795395" y="4951035"/>
            <a:ext cx="652455" cy="614075"/>
          </a:xfrm>
          <a:prstGeom prst="rect">
            <a:avLst/>
          </a:prstGeom>
        </p:spPr>
      </p:pic>
      <p:pic>
        <p:nvPicPr>
          <p:cNvPr id="5" name="Picture 4">
            <a:extLst>
              <a:ext uri="{FF2B5EF4-FFF2-40B4-BE49-F238E27FC236}">
                <a16:creationId xmlns:a16="http://schemas.microsoft.com/office/drawing/2014/main" id="{02A4FDD8-9DB1-441B-9E60-BEA937D2A984}"/>
              </a:ext>
            </a:extLst>
          </p:cNvPr>
          <p:cNvPicPr>
            <a:picLocks noChangeAspect="1"/>
          </p:cNvPicPr>
          <p:nvPr/>
        </p:nvPicPr>
        <p:blipFill>
          <a:blip r:embed="rId17">
            <a:duotone>
              <a:schemeClr val="accent1">
                <a:shade val="45000"/>
                <a:satMod val="135000"/>
              </a:schemeClr>
              <a:prstClr val="white"/>
            </a:duotone>
          </a:blip>
          <a:stretch>
            <a:fillRect/>
          </a:stretch>
        </p:blipFill>
        <p:spPr>
          <a:xfrm>
            <a:off x="3603189" y="4951034"/>
            <a:ext cx="781459" cy="642532"/>
          </a:xfrm>
          <a:prstGeom prst="rect">
            <a:avLst/>
          </a:prstGeom>
        </p:spPr>
      </p:pic>
    </p:spTree>
    <p:extLst>
      <p:ext uri="{BB962C8B-B14F-4D97-AF65-F5344CB8AC3E}">
        <p14:creationId xmlns:p14="http://schemas.microsoft.com/office/powerpoint/2010/main" val="352178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E4CB62DA-6DC1-4870-B5C0-5BA426516E9C}"/>
              </a:ext>
            </a:extLst>
          </p:cNvPr>
          <p:cNvGraphicFramePr>
            <a:graphicFrameLocks noChangeAspect="1"/>
          </p:cNvGraphicFramePr>
          <p:nvPr>
            <p:custDataLst>
              <p:tags r:id="rId1"/>
            </p:custDataLst>
          </p:nvPr>
        </p:nvGraphicFramePr>
        <p:xfrm>
          <a:off x="3176"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21" name="Object 20" hidden="1">
                        <a:extLst>
                          <a:ext uri="{FF2B5EF4-FFF2-40B4-BE49-F238E27FC236}">
                            <a16:creationId xmlns:a16="http://schemas.microsoft.com/office/drawing/2014/main" id="{E4CB62DA-6DC1-4870-B5C0-5BA426516E9C}"/>
                          </a:ext>
                        </a:extLst>
                      </p:cNvPr>
                      <p:cNvPicPr/>
                      <p:nvPr/>
                    </p:nvPicPr>
                    <p:blipFill>
                      <a:blip r:embed="rId5"/>
                      <a:stretch>
                        <a:fillRect/>
                      </a:stretch>
                    </p:blipFill>
                    <p:spPr>
                      <a:xfrm>
                        <a:off x="3176" y="1588"/>
                        <a:ext cx="1588" cy="1588"/>
                      </a:xfrm>
                      <a:prstGeom prst="rect">
                        <a:avLst/>
                      </a:prstGeom>
                    </p:spPr>
                  </p:pic>
                </p:oleObj>
              </mc:Fallback>
            </mc:AlternateContent>
          </a:graphicData>
        </a:graphic>
      </p:graphicFrame>
      <p:sp>
        <p:nvSpPr>
          <p:cNvPr id="72" name="Rectangle 71">
            <a:extLst>
              <a:ext uri="{FF2B5EF4-FFF2-40B4-BE49-F238E27FC236}">
                <a16:creationId xmlns:a16="http://schemas.microsoft.com/office/drawing/2014/main" id="{0D083275-9C7D-4B62-B7EA-0F2A2839BAF1}"/>
              </a:ext>
            </a:extLst>
          </p:cNvPr>
          <p:cNvSpPr/>
          <p:nvPr/>
        </p:nvSpPr>
        <p:spPr>
          <a:xfrm>
            <a:off x="8255451" y="1626314"/>
            <a:ext cx="3270136" cy="43023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sp>
        <p:nvSpPr>
          <p:cNvPr id="71" name="Rectangle 70">
            <a:extLst>
              <a:ext uri="{FF2B5EF4-FFF2-40B4-BE49-F238E27FC236}">
                <a16:creationId xmlns:a16="http://schemas.microsoft.com/office/drawing/2014/main" id="{FC0DE15D-FE62-4C86-AD6B-2748328E51D1}"/>
              </a:ext>
            </a:extLst>
          </p:cNvPr>
          <p:cNvSpPr/>
          <p:nvPr/>
        </p:nvSpPr>
        <p:spPr>
          <a:xfrm>
            <a:off x="4253961" y="1618271"/>
            <a:ext cx="3855776" cy="43023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sp>
        <p:nvSpPr>
          <p:cNvPr id="2" name="Rectangle 1">
            <a:extLst>
              <a:ext uri="{FF2B5EF4-FFF2-40B4-BE49-F238E27FC236}">
                <a16:creationId xmlns:a16="http://schemas.microsoft.com/office/drawing/2014/main" id="{65D82D67-EA2D-4756-BDF9-108508C46347}"/>
              </a:ext>
            </a:extLst>
          </p:cNvPr>
          <p:cNvSpPr/>
          <p:nvPr/>
        </p:nvSpPr>
        <p:spPr>
          <a:xfrm>
            <a:off x="655018" y="1626314"/>
            <a:ext cx="3464257" cy="43023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sp>
        <p:nvSpPr>
          <p:cNvPr id="174" name="Rectangle 173">
            <a:extLst>
              <a:ext uri="{FF2B5EF4-FFF2-40B4-BE49-F238E27FC236}">
                <a16:creationId xmlns:a16="http://schemas.microsoft.com/office/drawing/2014/main" id="{32010A84-9425-4B64-8D52-A6AFCC19A289}"/>
              </a:ext>
            </a:extLst>
          </p:cNvPr>
          <p:cNvSpPr/>
          <p:nvPr/>
        </p:nvSpPr>
        <p:spPr>
          <a:xfrm>
            <a:off x="8401165" y="3911469"/>
            <a:ext cx="3270136" cy="969275"/>
          </a:xfrm>
          <a:prstGeom prst="rect">
            <a:avLst/>
          </a:prstGeom>
          <a:solidFill>
            <a:schemeClr val="bg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sp>
        <p:nvSpPr>
          <p:cNvPr id="175" name="Rectangle 174">
            <a:extLst>
              <a:ext uri="{FF2B5EF4-FFF2-40B4-BE49-F238E27FC236}">
                <a16:creationId xmlns:a16="http://schemas.microsoft.com/office/drawing/2014/main" id="{3878BABD-ADA4-4C14-9EB7-53CD4AE193CC}"/>
              </a:ext>
            </a:extLst>
          </p:cNvPr>
          <p:cNvSpPr/>
          <p:nvPr/>
        </p:nvSpPr>
        <p:spPr>
          <a:xfrm>
            <a:off x="8401164" y="4959384"/>
            <a:ext cx="3270137" cy="969275"/>
          </a:xfrm>
          <a:prstGeom prst="rect">
            <a:avLst/>
          </a:prstGeom>
          <a:solidFill>
            <a:schemeClr val="bg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sp>
        <p:nvSpPr>
          <p:cNvPr id="9" name="Rectangle 8">
            <a:extLst>
              <a:ext uri="{FF2B5EF4-FFF2-40B4-BE49-F238E27FC236}">
                <a16:creationId xmlns:a16="http://schemas.microsoft.com/office/drawing/2014/main" id="{7658823B-C29D-4736-B59E-6BEB478D58FE}"/>
              </a:ext>
            </a:extLst>
          </p:cNvPr>
          <p:cNvSpPr/>
          <p:nvPr/>
        </p:nvSpPr>
        <p:spPr>
          <a:xfrm>
            <a:off x="8401165" y="1744075"/>
            <a:ext cx="3270136" cy="1029560"/>
          </a:xfrm>
          <a:prstGeom prst="rect">
            <a:avLst/>
          </a:prstGeom>
          <a:solidFill>
            <a:schemeClr val="bg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sp>
        <p:nvSpPr>
          <p:cNvPr id="4" name="Title 3">
            <a:extLst>
              <a:ext uri="{FF2B5EF4-FFF2-40B4-BE49-F238E27FC236}">
                <a16:creationId xmlns:a16="http://schemas.microsoft.com/office/drawing/2014/main" id="{B00D82CB-BC22-0243-822C-712C4198EF4C}"/>
              </a:ext>
            </a:extLst>
          </p:cNvPr>
          <p:cNvSpPr>
            <a:spLocks noGrp="1"/>
          </p:cNvSpPr>
          <p:nvPr>
            <p:ph type="title"/>
          </p:nvPr>
        </p:nvSpPr>
        <p:spPr>
          <a:xfrm>
            <a:off x="517526" y="327082"/>
            <a:ext cx="11153775" cy="584775"/>
          </a:xfrm>
        </p:spPr>
        <p:txBody>
          <a:bodyPr vert="horz">
            <a:spAutoFit/>
          </a:bodyPr>
          <a:lstStyle/>
          <a:p>
            <a:r>
              <a:rPr lang="en-US" dirty="0"/>
              <a:t>Taking Climate Action in Schlumberger</a:t>
            </a:r>
          </a:p>
        </p:txBody>
      </p:sp>
      <p:sp>
        <p:nvSpPr>
          <p:cNvPr id="6" name="TextBox 5">
            <a:extLst>
              <a:ext uri="{FF2B5EF4-FFF2-40B4-BE49-F238E27FC236}">
                <a16:creationId xmlns:a16="http://schemas.microsoft.com/office/drawing/2014/main" id="{E3717DB2-0642-EF43-B57C-E70E2EC70599}"/>
              </a:ext>
            </a:extLst>
          </p:cNvPr>
          <p:cNvSpPr txBox="1"/>
          <p:nvPr/>
        </p:nvSpPr>
        <p:spPr>
          <a:xfrm>
            <a:off x="4259211" y="1292413"/>
            <a:ext cx="3850527" cy="338554"/>
          </a:xfrm>
          <a:prstGeom prst="rect">
            <a:avLst/>
          </a:prstGeom>
          <a:solidFill>
            <a:schemeClr val="bg1">
              <a:lumMod val="85000"/>
            </a:schemeClr>
          </a:solidFill>
        </p:spPr>
        <p:txBody>
          <a:bodyPr wrap="square" rtlCol="0">
            <a:spAutoFit/>
          </a:bodyPr>
          <a:lstStyle>
            <a:defPPr>
              <a:defRPr lang="en-US"/>
            </a:defPPr>
            <a:lvl1pPr algn="ctr">
              <a:defRPr sz="1600" b="1">
                <a:latin typeface="+mj-lt"/>
              </a:defRPr>
            </a:lvl1pPr>
          </a:lstStyle>
          <a:p>
            <a:r>
              <a:rPr lang="en-US">
                <a:solidFill>
                  <a:srgbClr val="000000"/>
                </a:solidFill>
                <a:latin typeface="Arial"/>
              </a:rPr>
              <a:t>Investing in the Energy Transition</a:t>
            </a:r>
          </a:p>
        </p:txBody>
      </p:sp>
      <p:sp>
        <p:nvSpPr>
          <p:cNvPr id="7" name="TextBox 6">
            <a:extLst>
              <a:ext uri="{FF2B5EF4-FFF2-40B4-BE49-F238E27FC236}">
                <a16:creationId xmlns:a16="http://schemas.microsoft.com/office/drawing/2014/main" id="{B7C86F16-CA16-774F-A1FA-4FE70411FF9C}"/>
              </a:ext>
            </a:extLst>
          </p:cNvPr>
          <p:cNvSpPr txBox="1"/>
          <p:nvPr/>
        </p:nvSpPr>
        <p:spPr>
          <a:xfrm>
            <a:off x="655018" y="1287760"/>
            <a:ext cx="3463275" cy="338554"/>
          </a:xfrm>
          <a:prstGeom prst="rect">
            <a:avLst/>
          </a:prstGeom>
          <a:solidFill>
            <a:schemeClr val="bg1">
              <a:lumMod val="85000"/>
            </a:schemeClr>
          </a:solidFill>
        </p:spPr>
        <p:txBody>
          <a:bodyPr wrap="square" rtlCol="0">
            <a:spAutoFit/>
          </a:bodyPr>
          <a:lstStyle/>
          <a:p>
            <a:pPr algn="ctr"/>
            <a:r>
              <a:rPr lang="en-US" sz="1600" b="1">
                <a:solidFill>
                  <a:srgbClr val="000000"/>
                </a:solidFill>
                <a:latin typeface="Arial"/>
              </a:rPr>
              <a:t>Getting to Net Zero by 2050</a:t>
            </a:r>
          </a:p>
        </p:txBody>
      </p:sp>
      <p:grpSp>
        <p:nvGrpSpPr>
          <p:cNvPr id="111" name="Group 110">
            <a:extLst>
              <a:ext uri="{FF2B5EF4-FFF2-40B4-BE49-F238E27FC236}">
                <a16:creationId xmlns:a16="http://schemas.microsoft.com/office/drawing/2014/main" id="{726A6F2A-FCFD-A84C-BB16-EEBF16A1FBBC}"/>
              </a:ext>
            </a:extLst>
          </p:cNvPr>
          <p:cNvGrpSpPr/>
          <p:nvPr/>
        </p:nvGrpSpPr>
        <p:grpSpPr>
          <a:xfrm>
            <a:off x="4638381" y="1966971"/>
            <a:ext cx="1392822" cy="738664"/>
            <a:chOff x="6554877" y="1743168"/>
            <a:chExt cx="1392822" cy="738664"/>
          </a:xfrm>
        </p:grpSpPr>
        <p:sp>
          <p:nvSpPr>
            <p:cNvPr id="65" name="Oval 64">
              <a:extLst>
                <a:ext uri="{FF2B5EF4-FFF2-40B4-BE49-F238E27FC236}">
                  <a16:creationId xmlns:a16="http://schemas.microsoft.com/office/drawing/2014/main" id="{183EAEC7-E5AB-1246-A4EF-DE0ADFC94814}"/>
                </a:ext>
              </a:extLst>
            </p:cNvPr>
            <p:cNvSpPr/>
            <p:nvPr/>
          </p:nvSpPr>
          <p:spPr>
            <a:xfrm>
              <a:off x="6558454" y="1826955"/>
              <a:ext cx="109728" cy="109728"/>
            </a:xfrm>
            <a:prstGeom prst="ellipse">
              <a:avLst/>
            </a:prstGeom>
            <a:solidFill>
              <a:schemeClr val="accent1">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latin typeface="Arial"/>
              </a:endParaRPr>
            </a:p>
          </p:txBody>
        </p:sp>
        <p:sp>
          <p:nvSpPr>
            <p:cNvPr id="68" name="TextBox 67">
              <a:extLst>
                <a:ext uri="{FF2B5EF4-FFF2-40B4-BE49-F238E27FC236}">
                  <a16:creationId xmlns:a16="http://schemas.microsoft.com/office/drawing/2014/main" id="{BE1435E3-3BC8-2343-B907-1BA6F6D820D0}"/>
                </a:ext>
              </a:extLst>
            </p:cNvPr>
            <p:cNvSpPr txBox="1"/>
            <p:nvPr/>
          </p:nvSpPr>
          <p:spPr>
            <a:xfrm>
              <a:off x="6668182" y="1743168"/>
              <a:ext cx="1279517" cy="738664"/>
            </a:xfrm>
            <a:prstGeom prst="rect">
              <a:avLst/>
            </a:prstGeom>
            <a:noFill/>
            <a:ln>
              <a:noFill/>
            </a:ln>
          </p:spPr>
          <p:txBody>
            <a:bodyPr wrap="none" rtlCol="0">
              <a:spAutoFit/>
            </a:bodyPr>
            <a:lstStyle/>
            <a:p>
              <a:r>
                <a:rPr lang="en-US" sz="1400">
                  <a:solidFill>
                    <a:srgbClr val="000000"/>
                  </a:solidFill>
                  <a:latin typeface="Arial"/>
                </a:rPr>
                <a:t>Core Portfolio</a:t>
              </a:r>
            </a:p>
            <a:p>
              <a:r>
                <a:rPr lang="en-US" sz="1400">
                  <a:solidFill>
                    <a:srgbClr val="000000"/>
                  </a:solidFill>
                  <a:latin typeface="Arial"/>
                </a:rPr>
                <a:t>New Energy</a:t>
              </a:r>
            </a:p>
            <a:p>
              <a:r>
                <a:rPr lang="en-US" sz="1400">
                  <a:solidFill>
                    <a:srgbClr val="000000"/>
                  </a:solidFill>
                  <a:latin typeface="Arial"/>
                </a:rPr>
                <a:t>Digital</a:t>
              </a:r>
            </a:p>
          </p:txBody>
        </p:sp>
        <p:sp>
          <p:nvSpPr>
            <p:cNvPr id="73" name="Oval 72">
              <a:extLst>
                <a:ext uri="{FF2B5EF4-FFF2-40B4-BE49-F238E27FC236}">
                  <a16:creationId xmlns:a16="http://schemas.microsoft.com/office/drawing/2014/main" id="{1065D694-2468-BA47-8B49-E20AB4D17ABA}"/>
                </a:ext>
              </a:extLst>
            </p:cNvPr>
            <p:cNvSpPr/>
            <p:nvPr/>
          </p:nvSpPr>
          <p:spPr>
            <a:xfrm>
              <a:off x="6554877" y="2057006"/>
              <a:ext cx="109728" cy="109728"/>
            </a:xfrm>
            <a:prstGeom prst="ellipse">
              <a:avLst/>
            </a:prstGeom>
            <a:solidFill>
              <a:schemeClr val="accent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latin typeface="Arial"/>
              </a:endParaRPr>
            </a:p>
          </p:txBody>
        </p:sp>
        <p:sp>
          <p:nvSpPr>
            <p:cNvPr id="74" name="Oval 73">
              <a:extLst>
                <a:ext uri="{FF2B5EF4-FFF2-40B4-BE49-F238E27FC236}">
                  <a16:creationId xmlns:a16="http://schemas.microsoft.com/office/drawing/2014/main" id="{03526C76-4B8B-4644-98F8-F982A866C55B}"/>
                </a:ext>
              </a:extLst>
            </p:cNvPr>
            <p:cNvSpPr/>
            <p:nvPr/>
          </p:nvSpPr>
          <p:spPr>
            <a:xfrm>
              <a:off x="6554877" y="2274975"/>
              <a:ext cx="109728" cy="109728"/>
            </a:xfrm>
            <a:prstGeom prst="ellipse">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latin typeface="Arial"/>
              </a:endParaRPr>
            </a:p>
          </p:txBody>
        </p:sp>
      </p:grpSp>
      <p:grpSp>
        <p:nvGrpSpPr>
          <p:cNvPr id="110" name="Group 109">
            <a:extLst>
              <a:ext uri="{FF2B5EF4-FFF2-40B4-BE49-F238E27FC236}">
                <a16:creationId xmlns:a16="http://schemas.microsoft.com/office/drawing/2014/main" id="{6CB227FB-6D41-FD48-B22F-873B284980BB}"/>
              </a:ext>
            </a:extLst>
          </p:cNvPr>
          <p:cNvGrpSpPr>
            <a:grpSpLocks noChangeAspect="1"/>
          </p:cNvGrpSpPr>
          <p:nvPr/>
        </p:nvGrpSpPr>
        <p:grpSpPr>
          <a:xfrm>
            <a:off x="4479153" y="2435964"/>
            <a:ext cx="3417353" cy="3346464"/>
            <a:chOff x="4117948" y="1647109"/>
            <a:chExt cx="2381562" cy="2381562"/>
          </a:xfrm>
        </p:grpSpPr>
        <p:sp>
          <p:nvSpPr>
            <p:cNvPr id="92" name="Pie 91">
              <a:extLst>
                <a:ext uri="{FF2B5EF4-FFF2-40B4-BE49-F238E27FC236}">
                  <a16:creationId xmlns:a16="http://schemas.microsoft.com/office/drawing/2014/main" id="{BEEF1379-2C30-BC42-A148-103A92292467}"/>
                </a:ext>
              </a:extLst>
            </p:cNvPr>
            <p:cNvSpPr/>
            <p:nvPr/>
          </p:nvSpPr>
          <p:spPr>
            <a:xfrm>
              <a:off x="4117948" y="1647109"/>
              <a:ext cx="2381562" cy="2381562"/>
            </a:xfrm>
            <a:prstGeom prst="pie">
              <a:avLst>
                <a:gd name="adj1" fmla="val 17829053"/>
                <a:gd name="adj2" fmla="val 9643057"/>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Arial"/>
              </a:endParaRPr>
            </a:p>
          </p:txBody>
        </p:sp>
        <p:sp>
          <p:nvSpPr>
            <p:cNvPr id="93" name="Pie 92">
              <a:extLst>
                <a:ext uri="{FF2B5EF4-FFF2-40B4-BE49-F238E27FC236}">
                  <a16:creationId xmlns:a16="http://schemas.microsoft.com/office/drawing/2014/main" id="{CD3EB3C0-3C3A-6D4D-9619-B1C926623048}"/>
                </a:ext>
              </a:extLst>
            </p:cNvPr>
            <p:cNvSpPr/>
            <p:nvPr/>
          </p:nvSpPr>
          <p:spPr>
            <a:xfrm>
              <a:off x="4231408" y="1771709"/>
              <a:ext cx="2143502" cy="2143502"/>
            </a:xfrm>
            <a:prstGeom prst="pie">
              <a:avLst>
                <a:gd name="adj1" fmla="val 17829053"/>
                <a:gd name="adj2" fmla="val 9643057"/>
              </a:avLst>
            </a:prstGeom>
            <a:solidFill>
              <a:schemeClr val="accent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Arial"/>
              </a:endParaRPr>
            </a:p>
          </p:txBody>
        </p:sp>
        <p:sp>
          <p:nvSpPr>
            <p:cNvPr id="94" name="Pie 93">
              <a:extLst>
                <a:ext uri="{FF2B5EF4-FFF2-40B4-BE49-F238E27FC236}">
                  <a16:creationId xmlns:a16="http://schemas.microsoft.com/office/drawing/2014/main" id="{1E859778-F84B-1349-97B7-B85E0684F19E}"/>
                </a:ext>
              </a:extLst>
            </p:cNvPr>
            <p:cNvSpPr/>
            <p:nvPr/>
          </p:nvSpPr>
          <p:spPr>
            <a:xfrm>
              <a:off x="4231408" y="1771709"/>
              <a:ext cx="2143502" cy="2143502"/>
            </a:xfrm>
            <a:prstGeom prst="pie">
              <a:avLst>
                <a:gd name="adj1" fmla="val 17829053"/>
                <a:gd name="adj2" fmla="val 21103425"/>
              </a:avLst>
            </a:prstGeom>
            <a:solidFill>
              <a:srgbClr val="004B7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Arial"/>
              </a:endParaRPr>
            </a:p>
          </p:txBody>
        </p:sp>
        <p:pic>
          <p:nvPicPr>
            <p:cNvPr id="69" name="Picture 68">
              <a:extLst>
                <a:ext uri="{FF2B5EF4-FFF2-40B4-BE49-F238E27FC236}">
                  <a16:creationId xmlns:a16="http://schemas.microsoft.com/office/drawing/2014/main" id="{64599000-65CD-1D43-8AE6-9B0A57BB420A}"/>
                </a:ext>
              </a:extLst>
            </p:cNvPr>
            <p:cNvPicPr>
              <a:picLocks noChangeAspect="1"/>
            </p:cNvPicPr>
            <p:nvPr/>
          </p:nvPicPr>
          <p:blipFill rotWithShape="1">
            <a:blip r:embed="rId6"/>
            <a:srcRect l="5723" t="5792" r="37924" b="12634"/>
            <a:stretch/>
          </p:blipFill>
          <p:spPr>
            <a:xfrm>
              <a:off x="4356042" y="1899065"/>
              <a:ext cx="1901883" cy="1889654"/>
            </a:xfrm>
            <a:prstGeom prst="ellipse">
              <a:avLst/>
            </a:prstGeom>
          </p:spPr>
        </p:pic>
        <p:grpSp>
          <p:nvGrpSpPr>
            <p:cNvPr id="96" name="Group 95">
              <a:extLst>
                <a:ext uri="{FF2B5EF4-FFF2-40B4-BE49-F238E27FC236}">
                  <a16:creationId xmlns:a16="http://schemas.microsoft.com/office/drawing/2014/main" id="{33F9E04C-E98E-B049-A57C-8C8DA214B4C4}"/>
                </a:ext>
              </a:extLst>
            </p:cNvPr>
            <p:cNvGrpSpPr/>
            <p:nvPr/>
          </p:nvGrpSpPr>
          <p:grpSpPr>
            <a:xfrm>
              <a:off x="4357206" y="1900289"/>
              <a:ext cx="1899554" cy="1887207"/>
              <a:chOff x="4358371" y="1901512"/>
              <a:chExt cx="1899554" cy="1887207"/>
            </a:xfrm>
          </p:grpSpPr>
          <p:sp>
            <p:nvSpPr>
              <p:cNvPr id="95" name="Oval 94">
                <a:extLst>
                  <a:ext uri="{FF2B5EF4-FFF2-40B4-BE49-F238E27FC236}">
                    <a16:creationId xmlns:a16="http://schemas.microsoft.com/office/drawing/2014/main" id="{B3FD3219-A9A8-3A40-A1FD-3B95431D4E47}"/>
                  </a:ext>
                </a:extLst>
              </p:cNvPr>
              <p:cNvSpPr/>
              <p:nvPr/>
            </p:nvSpPr>
            <p:spPr>
              <a:xfrm>
                <a:off x="4358371" y="1901512"/>
                <a:ext cx="1899554" cy="188720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sp>
            <p:nvSpPr>
              <p:cNvPr id="70" name="Oval 69">
                <a:extLst>
                  <a:ext uri="{FF2B5EF4-FFF2-40B4-BE49-F238E27FC236}">
                    <a16:creationId xmlns:a16="http://schemas.microsoft.com/office/drawing/2014/main" id="{8BB7EFE0-E8EB-2046-AB2D-D3E78CD73E30}"/>
                  </a:ext>
                </a:extLst>
              </p:cNvPr>
              <p:cNvSpPr/>
              <p:nvPr/>
            </p:nvSpPr>
            <p:spPr>
              <a:xfrm>
                <a:off x="4937805" y="2486026"/>
                <a:ext cx="724302" cy="723900"/>
              </a:xfrm>
              <a:prstGeom prst="ellipse">
                <a:avLst/>
              </a:prstGeom>
              <a:solidFill>
                <a:schemeClr val="bg2">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grpSp>
        <p:sp>
          <p:nvSpPr>
            <p:cNvPr id="97" name="TextBox 96">
              <a:extLst>
                <a:ext uri="{FF2B5EF4-FFF2-40B4-BE49-F238E27FC236}">
                  <a16:creationId xmlns:a16="http://schemas.microsoft.com/office/drawing/2014/main" id="{8E8C167B-5BE2-C848-BAB3-78AFF46F1DBE}"/>
                </a:ext>
              </a:extLst>
            </p:cNvPr>
            <p:cNvSpPr txBox="1"/>
            <p:nvPr/>
          </p:nvSpPr>
          <p:spPr>
            <a:xfrm>
              <a:off x="5002726" y="2028117"/>
              <a:ext cx="240229" cy="89804"/>
            </a:xfrm>
            <a:prstGeom prst="rect">
              <a:avLst/>
            </a:prstGeom>
            <a:solidFill>
              <a:srgbClr val="D1D1D1"/>
            </a:solidFill>
            <a:ln>
              <a:noFill/>
            </a:ln>
          </p:spPr>
          <p:txBody>
            <a:bodyPr wrap="none" lIns="18288" tIns="9144" rIns="18288" bIns="9144" rtlCol="0">
              <a:spAutoFit/>
            </a:bodyPr>
            <a:lstStyle/>
            <a:p>
              <a:pPr algn="ctr"/>
              <a:r>
                <a:rPr lang="en-US" sz="700">
                  <a:solidFill>
                    <a:srgbClr val="E7E6E6">
                      <a:lumMod val="50000"/>
                    </a:srgbClr>
                  </a:solidFill>
                  <a:latin typeface="Arial"/>
                </a:rPr>
                <a:t>Nuclear</a:t>
              </a:r>
            </a:p>
          </p:txBody>
        </p:sp>
        <p:sp>
          <p:nvSpPr>
            <p:cNvPr id="98" name="TextBox 97">
              <a:extLst>
                <a:ext uri="{FF2B5EF4-FFF2-40B4-BE49-F238E27FC236}">
                  <a16:creationId xmlns:a16="http://schemas.microsoft.com/office/drawing/2014/main" id="{20CAA546-4B78-FF40-ABAC-7191427D01AE}"/>
                </a:ext>
              </a:extLst>
            </p:cNvPr>
            <p:cNvSpPr txBox="1"/>
            <p:nvPr/>
          </p:nvSpPr>
          <p:spPr>
            <a:xfrm>
              <a:off x="5405068" y="2028117"/>
              <a:ext cx="153093" cy="89804"/>
            </a:xfrm>
            <a:prstGeom prst="rect">
              <a:avLst/>
            </a:prstGeom>
            <a:solidFill>
              <a:srgbClr val="D1D1D1"/>
            </a:solidFill>
            <a:ln>
              <a:noFill/>
            </a:ln>
          </p:spPr>
          <p:txBody>
            <a:bodyPr wrap="none" lIns="18288" tIns="9144" rIns="18288" bIns="9144" rtlCol="0">
              <a:spAutoFit/>
            </a:bodyPr>
            <a:lstStyle/>
            <a:p>
              <a:pPr algn="ctr"/>
              <a:r>
                <a:rPr lang="en-US" sz="700">
                  <a:solidFill>
                    <a:srgbClr val="E7E6E6">
                      <a:lumMod val="50000"/>
                    </a:srgbClr>
                  </a:solidFill>
                  <a:latin typeface="Arial"/>
                </a:rPr>
                <a:t>Coal</a:t>
              </a:r>
            </a:p>
          </p:txBody>
        </p:sp>
        <p:sp>
          <p:nvSpPr>
            <p:cNvPr id="99" name="TextBox 98">
              <a:extLst>
                <a:ext uri="{FF2B5EF4-FFF2-40B4-BE49-F238E27FC236}">
                  <a16:creationId xmlns:a16="http://schemas.microsoft.com/office/drawing/2014/main" id="{EE57C699-4C8E-FE42-8C85-8A51AFA1A6F0}"/>
                </a:ext>
              </a:extLst>
            </p:cNvPr>
            <p:cNvSpPr txBox="1"/>
            <p:nvPr/>
          </p:nvSpPr>
          <p:spPr>
            <a:xfrm>
              <a:off x="4715875" y="2181564"/>
              <a:ext cx="202247" cy="166466"/>
            </a:xfrm>
            <a:prstGeom prst="rect">
              <a:avLst/>
            </a:prstGeom>
            <a:solidFill>
              <a:srgbClr val="C0D5ED"/>
            </a:solidFill>
            <a:ln>
              <a:noFill/>
            </a:ln>
          </p:spPr>
          <p:txBody>
            <a:bodyPr wrap="none" lIns="18288" tIns="9144" rIns="18288" bIns="9144" rtlCol="0">
              <a:spAutoFit/>
            </a:bodyPr>
            <a:lstStyle/>
            <a:p>
              <a:r>
                <a:rPr lang="en-US" sz="700">
                  <a:solidFill>
                    <a:srgbClr val="E7E6E6">
                      <a:lumMod val="50000"/>
                    </a:srgbClr>
                  </a:solidFill>
                  <a:latin typeface="Arial"/>
                </a:rPr>
                <a:t>Hydro</a:t>
              </a:r>
              <a:br>
                <a:rPr lang="en-US" sz="700">
                  <a:solidFill>
                    <a:srgbClr val="E7E6E6">
                      <a:lumMod val="50000"/>
                    </a:srgbClr>
                  </a:solidFill>
                  <a:latin typeface="Arial"/>
                </a:rPr>
              </a:br>
              <a:r>
                <a:rPr lang="en-US" sz="700">
                  <a:solidFill>
                    <a:srgbClr val="E7E6E6">
                      <a:lumMod val="50000"/>
                    </a:srgbClr>
                  </a:solidFill>
                  <a:latin typeface="Arial"/>
                </a:rPr>
                <a:t>Power</a:t>
              </a:r>
            </a:p>
          </p:txBody>
        </p:sp>
        <p:sp>
          <p:nvSpPr>
            <p:cNvPr id="100" name="TextBox 99">
              <a:extLst>
                <a:ext uri="{FF2B5EF4-FFF2-40B4-BE49-F238E27FC236}">
                  <a16:creationId xmlns:a16="http://schemas.microsoft.com/office/drawing/2014/main" id="{033C9E9F-9808-0949-84D8-534562F5FB13}"/>
                </a:ext>
              </a:extLst>
            </p:cNvPr>
            <p:cNvSpPr txBox="1"/>
            <p:nvPr/>
          </p:nvSpPr>
          <p:spPr>
            <a:xfrm>
              <a:off x="4475098" y="2506295"/>
              <a:ext cx="170967" cy="89804"/>
            </a:xfrm>
            <a:prstGeom prst="rect">
              <a:avLst/>
            </a:prstGeom>
            <a:solidFill>
              <a:srgbClr val="C0D5ED"/>
            </a:solidFill>
            <a:ln>
              <a:noFill/>
            </a:ln>
          </p:spPr>
          <p:txBody>
            <a:bodyPr wrap="none" lIns="18288" tIns="9144" rIns="18288" bIns="9144" rtlCol="0">
              <a:spAutoFit/>
            </a:bodyPr>
            <a:lstStyle/>
            <a:p>
              <a:pPr algn="ctr"/>
              <a:r>
                <a:rPr lang="en-US" sz="700">
                  <a:solidFill>
                    <a:srgbClr val="E7E6E6">
                      <a:lumMod val="50000"/>
                    </a:srgbClr>
                  </a:solidFill>
                  <a:latin typeface="Arial"/>
                </a:rPr>
                <a:t>Solar</a:t>
              </a:r>
            </a:p>
          </p:txBody>
        </p:sp>
        <p:sp>
          <p:nvSpPr>
            <p:cNvPr id="101" name="TextBox 100">
              <a:extLst>
                <a:ext uri="{FF2B5EF4-FFF2-40B4-BE49-F238E27FC236}">
                  <a16:creationId xmlns:a16="http://schemas.microsoft.com/office/drawing/2014/main" id="{E8B11E45-5A68-0B44-BE7B-8686B6B7705A}"/>
                </a:ext>
              </a:extLst>
            </p:cNvPr>
            <p:cNvSpPr txBox="1"/>
            <p:nvPr/>
          </p:nvSpPr>
          <p:spPr>
            <a:xfrm>
              <a:off x="4432325" y="2861201"/>
              <a:ext cx="167615" cy="89804"/>
            </a:xfrm>
            <a:prstGeom prst="rect">
              <a:avLst/>
            </a:prstGeom>
            <a:solidFill>
              <a:srgbClr val="C0D5ED"/>
            </a:solidFill>
            <a:ln>
              <a:noFill/>
            </a:ln>
          </p:spPr>
          <p:txBody>
            <a:bodyPr wrap="none" lIns="18288" tIns="9144" rIns="18288" bIns="9144" rtlCol="0">
              <a:spAutoFit/>
            </a:bodyPr>
            <a:lstStyle/>
            <a:p>
              <a:pPr algn="ctr"/>
              <a:r>
                <a:rPr lang="en-US" sz="700">
                  <a:solidFill>
                    <a:srgbClr val="E7E6E6">
                      <a:lumMod val="50000"/>
                    </a:srgbClr>
                  </a:solidFill>
                  <a:latin typeface="Arial"/>
                </a:rPr>
                <a:t>Wind</a:t>
              </a:r>
            </a:p>
          </p:txBody>
        </p:sp>
        <p:sp>
          <p:nvSpPr>
            <p:cNvPr id="102" name="TextBox 101">
              <a:extLst>
                <a:ext uri="{FF2B5EF4-FFF2-40B4-BE49-F238E27FC236}">
                  <a16:creationId xmlns:a16="http://schemas.microsoft.com/office/drawing/2014/main" id="{D27B78FB-5A77-BC46-A384-0A2F0A752F48}"/>
                </a:ext>
              </a:extLst>
            </p:cNvPr>
            <p:cNvSpPr txBox="1"/>
            <p:nvPr/>
          </p:nvSpPr>
          <p:spPr>
            <a:xfrm>
              <a:off x="5771590" y="2198479"/>
              <a:ext cx="101704" cy="89804"/>
            </a:xfrm>
            <a:prstGeom prst="rect">
              <a:avLst/>
            </a:prstGeom>
            <a:solidFill>
              <a:srgbClr val="868686"/>
            </a:solidFill>
            <a:ln>
              <a:noFill/>
            </a:ln>
          </p:spPr>
          <p:txBody>
            <a:bodyPr wrap="none" lIns="18288" tIns="9144" rIns="18288" bIns="9144" rtlCol="0">
              <a:spAutoFit/>
            </a:bodyPr>
            <a:lstStyle/>
            <a:p>
              <a:r>
                <a:rPr lang="en-US" sz="700">
                  <a:solidFill>
                    <a:srgbClr val="000000"/>
                  </a:solidFill>
                  <a:latin typeface="Arial"/>
                </a:rPr>
                <a:t>Oil</a:t>
              </a:r>
            </a:p>
          </p:txBody>
        </p:sp>
        <p:sp>
          <p:nvSpPr>
            <p:cNvPr id="103" name="TextBox 102">
              <a:extLst>
                <a:ext uri="{FF2B5EF4-FFF2-40B4-BE49-F238E27FC236}">
                  <a16:creationId xmlns:a16="http://schemas.microsoft.com/office/drawing/2014/main" id="{C8C791F5-1940-9E48-8D70-2624D7F98A4C}"/>
                </a:ext>
              </a:extLst>
            </p:cNvPr>
            <p:cNvSpPr txBox="1"/>
            <p:nvPr/>
          </p:nvSpPr>
          <p:spPr>
            <a:xfrm>
              <a:off x="5997642" y="2486302"/>
              <a:ext cx="140804" cy="89804"/>
            </a:xfrm>
            <a:prstGeom prst="rect">
              <a:avLst/>
            </a:prstGeom>
            <a:solidFill>
              <a:srgbClr val="868686"/>
            </a:solidFill>
            <a:ln>
              <a:noFill/>
            </a:ln>
          </p:spPr>
          <p:txBody>
            <a:bodyPr wrap="none" lIns="18288" tIns="9144" rIns="18288" bIns="9144" rtlCol="0">
              <a:spAutoFit/>
            </a:bodyPr>
            <a:lstStyle/>
            <a:p>
              <a:r>
                <a:rPr lang="en-US" sz="700">
                  <a:solidFill>
                    <a:srgbClr val="000000"/>
                  </a:solidFill>
                  <a:latin typeface="Arial"/>
                </a:rPr>
                <a:t>Gas</a:t>
              </a:r>
            </a:p>
          </p:txBody>
        </p:sp>
        <p:sp>
          <p:nvSpPr>
            <p:cNvPr id="104" name="TextBox 103">
              <a:extLst>
                <a:ext uri="{FF2B5EF4-FFF2-40B4-BE49-F238E27FC236}">
                  <a16:creationId xmlns:a16="http://schemas.microsoft.com/office/drawing/2014/main" id="{6E6A996C-2709-C040-8EAD-9ADBED6A56CB}"/>
                </a:ext>
              </a:extLst>
            </p:cNvPr>
            <p:cNvSpPr txBox="1"/>
            <p:nvPr/>
          </p:nvSpPr>
          <p:spPr>
            <a:xfrm>
              <a:off x="5863405" y="2861201"/>
              <a:ext cx="296086" cy="89804"/>
            </a:xfrm>
            <a:prstGeom prst="rect">
              <a:avLst/>
            </a:prstGeom>
            <a:solidFill>
              <a:srgbClr val="6297CB"/>
            </a:solidFill>
            <a:ln>
              <a:noFill/>
            </a:ln>
          </p:spPr>
          <p:txBody>
            <a:bodyPr wrap="none" lIns="18288" tIns="9144" rIns="18288" bIns="9144" rtlCol="0">
              <a:spAutoFit/>
            </a:bodyPr>
            <a:lstStyle/>
            <a:p>
              <a:r>
                <a:rPr lang="en-US" sz="700">
                  <a:solidFill>
                    <a:srgbClr val="000000"/>
                  </a:solidFill>
                  <a:latin typeface="Arial"/>
                </a:rPr>
                <a:t>Hydrogen</a:t>
              </a:r>
            </a:p>
          </p:txBody>
        </p:sp>
        <p:sp>
          <p:nvSpPr>
            <p:cNvPr id="105" name="TextBox 104">
              <a:extLst>
                <a:ext uri="{FF2B5EF4-FFF2-40B4-BE49-F238E27FC236}">
                  <a16:creationId xmlns:a16="http://schemas.microsoft.com/office/drawing/2014/main" id="{96317A36-8713-B84D-BA8A-51073BCFC534}"/>
                </a:ext>
              </a:extLst>
            </p:cNvPr>
            <p:cNvSpPr txBox="1"/>
            <p:nvPr/>
          </p:nvSpPr>
          <p:spPr>
            <a:xfrm>
              <a:off x="5873294" y="3208864"/>
              <a:ext cx="156444" cy="89804"/>
            </a:xfrm>
            <a:prstGeom prst="rect">
              <a:avLst/>
            </a:prstGeom>
            <a:solidFill>
              <a:srgbClr val="6297CB"/>
            </a:solidFill>
            <a:ln>
              <a:noFill/>
            </a:ln>
          </p:spPr>
          <p:txBody>
            <a:bodyPr wrap="none" lIns="18288" tIns="9144" rIns="18288" bIns="9144" rtlCol="0">
              <a:spAutoFit/>
            </a:bodyPr>
            <a:lstStyle/>
            <a:p>
              <a:r>
                <a:rPr lang="en-US" sz="700">
                  <a:solidFill>
                    <a:srgbClr val="000000"/>
                  </a:solidFill>
                  <a:latin typeface="Arial"/>
                </a:rPr>
                <a:t>CCS</a:t>
              </a:r>
            </a:p>
          </p:txBody>
        </p:sp>
        <p:sp>
          <p:nvSpPr>
            <p:cNvPr id="106" name="TextBox 105">
              <a:extLst>
                <a:ext uri="{FF2B5EF4-FFF2-40B4-BE49-F238E27FC236}">
                  <a16:creationId xmlns:a16="http://schemas.microsoft.com/office/drawing/2014/main" id="{57D676F1-802D-2A47-B1F6-37FDFCDC54FF}"/>
                </a:ext>
              </a:extLst>
            </p:cNvPr>
            <p:cNvSpPr txBox="1"/>
            <p:nvPr/>
          </p:nvSpPr>
          <p:spPr>
            <a:xfrm>
              <a:off x="5521468" y="3498706"/>
              <a:ext cx="336088" cy="76662"/>
            </a:xfrm>
            <a:prstGeom prst="rect">
              <a:avLst/>
            </a:prstGeom>
            <a:solidFill>
              <a:srgbClr val="6297CB"/>
            </a:solidFill>
            <a:ln>
              <a:noFill/>
            </a:ln>
          </p:spPr>
          <p:txBody>
            <a:bodyPr wrap="square" lIns="0" tIns="0" rIns="0" bIns="0" rtlCol="0">
              <a:spAutoFit/>
            </a:bodyPr>
            <a:lstStyle/>
            <a:p>
              <a:r>
                <a:rPr lang="en-US" sz="700" err="1">
                  <a:solidFill>
                    <a:srgbClr val="000000"/>
                  </a:solidFill>
                  <a:latin typeface="Arial"/>
                </a:rPr>
                <a:t>Geoenergy</a:t>
              </a:r>
              <a:endParaRPr lang="en-US" sz="700">
                <a:solidFill>
                  <a:srgbClr val="000000"/>
                </a:solidFill>
                <a:latin typeface="Arial"/>
              </a:endParaRPr>
            </a:p>
          </p:txBody>
        </p:sp>
        <p:sp>
          <p:nvSpPr>
            <p:cNvPr id="107" name="TextBox 106">
              <a:extLst>
                <a:ext uri="{FF2B5EF4-FFF2-40B4-BE49-F238E27FC236}">
                  <a16:creationId xmlns:a16="http://schemas.microsoft.com/office/drawing/2014/main" id="{EDF4F49C-1121-D549-AB1F-41CE77BBED05}"/>
                </a:ext>
              </a:extLst>
            </p:cNvPr>
            <p:cNvSpPr txBox="1"/>
            <p:nvPr/>
          </p:nvSpPr>
          <p:spPr>
            <a:xfrm>
              <a:off x="5122840" y="3626461"/>
              <a:ext cx="348692" cy="76662"/>
            </a:xfrm>
            <a:prstGeom prst="rect">
              <a:avLst/>
            </a:prstGeom>
            <a:solidFill>
              <a:srgbClr val="6297CB"/>
            </a:solidFill>
            <a:ln>
              <a:noFill/>
            </a:ln>
          </p:spPr>
          <p:txBody>
            <a:bodyPr wrap="square" lIns="0" tIns="0" rIns="0" bIns="0" rtlCol="0">
              <a:spAutoFit/>
            </a:bodyPr>
            <a:lstStyle/>
            <a:p>
              <a:r>
                <a:rPr lang="en-US" sz="700">
                  <a:solidFill>
                    <a:srgbClr val="000000"/>
                  </a:solidFill>
                  <a:latin typeface="Arial"/>
                </a:rPr>
                <a:t>Geothermal</a:t>
              </a:r>
            </a:p>
          </p:txBody>
        </p:sp>
        <p:sp>
          <p:nvSpPr>
            <p:cNvPr id="108" name="TextBox 107">
              <a:extLst>
                <a:ext uri="{FF2B5EF4-FFF2-40B4-BE49-F238E27FC236}">
                  <a16:creationId xmlns:a16="http://schemas.microsoft.com/office/drawing/2014/main" id="{A0ACBBF6-1A4E-E147-AB45-BBB505BA2070}"/>
                </a:ext>
              </a:extLst>
            </p:cNvPr>
            <p:cNvSpPr txBox="1"/>
            <p:nvPr/>
          </p:nvSpPr>
          <p:spPr>
            <a:xfrm>
              <a:off x="4765051" y="3492243"/>
              <a:ext cx="306140" cy="76662"/>
            </a:xfrm>
            <a:prstGeom prst="rect">
              <a:avLst/>
            </a:prstGeom>
            <a:solidFill>
              <a:srgbClr val="6297CB"/>
            </a:solidFill>
            <a:ln>
              <a:noFill/>
            </a:ln>
          </p:spPr>
          <p:txBody>
            <a:bodyPr wrap="none" lIns="18288" tIns="0" rIns="18288" bIns="0" rtlCol="0">
              <a:spAutoFit/>
            </a:bodyPr>
            <a:lstStyle/>
            <a:p>
              <a:r>
                <a:rPr lang="en-US" sz="700">
                  <a:solidFill>
                    <a:srgbClr val="000000"/>
                  </a:solidFill>
                  <a:latin typeface="Arial"/>
                </a:rPr>
                <a:t>Bioenergy</a:t>
              </a:r>
            </a:p>
          </p:txBody>
        </p:sp>
        <p:sp>
          <p:nvSpPr>
            <p:cNvPr id="109" name="TextBox 108">
              <a:extLst>
                <a:ext uri="{FF2B5EF4-FFF2-40B4-BE49-F238E27FC236}">
                  <a16:creationId xmlns:a16="http://schemas.microsoft.com/office/drawing/2014/main" id="{0D305C15-7DC5-E549-827A-C985032A5A1E}"/>
                </a:ext>
              </a:extLst>
            </p:cNvPr>
            <p:cNvSpPr txBox="1"/>
            <p:nvPr/>
          </p:nvSpPr>
          <p:spPr>
            <a:xfrm>
              <a:off x="4548940" y="3208865"/>
              <a:ext cx="226824" cy="89804"/>
            </a:xfrm>
            <a:prstGeom prst="rect">
              <a:avLst/>
            </a:prstGeom>
            <a:solidFill>
              <a:srgbClr val="6297CB"/>
            </a:solidFill>
            <a:ln>
              <a:noFill/>
            </a:ln>
          </p:spPr>
          <p:txBody>
            <a:bodyPr wrap="none" lIns="18288" tIns="9144" rIns="18288" bIns="9144" rtlCol="0">
              <a:spAutoFit/>
            </a:bodyPr>
            <a:lstStyle/>
            <a:p>
              <a:r>
                <a:rPr lang="en-US" sz="700">
                  <a:solidFill>
                    <a:srgbClr val="000000"/>
                  </a:solidFill>
                  <a:latin typeface="Arial"/>
                </a:rPr>
                <a:t>Lithium</a:t>
              </a:r>
            </a:p>
          </p:txBody>
        </p:sp>
      </p:grpSp>
      <p:sp>
        <p:nvSpPr>
          <p:cNvPr id="112" name="Footer Placeholder 9">
            <a:extLst>
              <a:ext uri="{FF2B5EF4-FFF2-40B4-BE49-F238E27FC236}">
                <a16:creationId xmlns:a16="http://schemas.microsoft.com/office/drawing/2014/main" id="{834DD9CA-15CA-8441-AFCB-338E4BB1EC2A}"/>
              </a:ext>
            </a:extLst>
          </p:cNvPr>
          <p:cNvSpPr txBox="1">
            <a:spLocks/>
          </p:cNvSpPr>
          <p:nvPr/>
        </p:nvSpPr>
        <p:spPr>
          <a:xfrm>
            <a:off x="2652088" y="6436851"/>
            <a:ext cx="4486748" cy="253916"/>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solidFill>
                  <a:srgbClr val="000000">
                    <a:lumMod val="75000"/>
                  </a:srgbClr>
                </a:solidFill>
                <a:latin typeface="Arial"/>
              </a:rPr>
              <a:t>Transition Technologies is a mark of Schlumberger.</a:t>
            </a:r>
          </a:p>
        </p:txBody>
      </p:sp>
      <p:sp>
        <p:nvSpPr>
          <p:cNvPr id="131" name="TextBox 130">
            <a:extLst>
              <a:ext uri="{FF2B5EF4-FFF2-40B4-BE49-F238E27FC236}">
                <a16:creationId xmlns:a16="http://schemas.microsoft.com/office/drawing/2014/main" id="{EB7B5ABF-38E5-4990-9F85-674E79A62946}"/>
              </a:ext>
            </a:extLst>
          </p:cNvPr>
          <p:cNvSpPr txBox="1"/>
          <p:nvPr/>
        </p:nvSpPr>
        <p:spPr>
          <a:xfrm>
            <a:off x="8255451" y="1287760"/>
            <a:ext cx="3270136" cy="338554"/>
          </a:xfrm>
          <a:prstGeom prst="rect">
            <a:avLst/>
          </a:prstGeom>
          <a:solidFill>
            <a:schemeClr val="bg1">
              <a:lumMod val="85000"/>
            </a:schemeClr>
          </a:solidFill>
        </p:spPr>
        <p:txBody>
          <a:bodyPr wrap="square" rtlCol="0">
            <a:spAutoFit/>
          </a:bodyPr>
          <a:lstStyle>
            <a:defPPr>
              <a:defRPr lang="en-US"/>
            </a:defPPr>
            <a:lvl1pPr algn="ctr">
              <a:defRPr sz="1600" b="1">
                <a:latin typeface="+mj-lt"/>
              </a:defRPr>
            </a:lvl1pPr>
          </a:lstStyle>
          <a:p>
            <a:r>
              <a:rPr lang="en-US">
                <a:solidFill>
                  <a:srgbClr val="000000"/>
                </a:solidFill>
                <a:latin typeface="Arial"/>
              </a:rPr>
              <a:t>Oil &amp; Gas Decarbonization</a:t>
            </a:r>
          </a:p>
        </p:txBody>
      </p:sp>
      <p:sp>
        <p:nvSpPr>
          <p:cNvPr id="155" name="TextBox 154">
            <a:extLst>
              <a:ext uri="{FF2B5EF4-FFF2-40B4-BE49-F238E27FC236}">
                <a16:creationId xmlns:a16="http://schemas.microsoft.com/office/drawing/2014/main" id="{C06C1B80-CF14-4D7D-85E5-F854E7B10B21}"/>
              </a:ext>
            </a:extLst>
          </p:cNvPr>
          <p:cNvSpPr txBox="1"/>
          <p:nvPr/>
        </p:nvSpPr>
        <p:spPr>
          <a:xfrm>
            <a:off x="9333275" y="3042988"/>
            <a:ext cx="2360290" cy="461665"/>
          </a:xfrm>
          <a:prstGeom prst="rect">
            <a:avLst/>
          </a:prstGeom>
          <a:noFill/>
        </p:spPr>
        <p:txBody>
          <a:bodyPr wrap="square" rtlCol="0">
            <a:spAutoFit/>
          </a:bodyPr>
          <a:lstStyle/>
          <a:p>
            <a:pPr algn="ctr"/>
            <a:r>
              <a:rPr lang="en-US" sz="1200">
                <a:solidFill>
                  <a:srgbClr val="000000"/>
                </a:solidFill>
                <a:latin typeface="Arial"/>
              </a:rPr>
              <a:t>Schlumberger End-to-end Emissions Solutions</a:t>
            </a:r>
          </a:p>
        </p:txBody>
      </p:sp>
      <p:sp>
        <p:nvSpPr>
          <p:cNvPr id="156" name="TextBox 155">
            <a:extLst>
              <a:ext uri="{FF2B5EF4-FFF2-40B4-BE49-F238E27FC236}">
                <a16:creationId xmlns:a16="http://schemas.microsoft.com/office/drawing/2014/main" id="{967D86B9-E9B4-4534-B761-C520023087E8}"/>
              </a:ext>
            </a:extLst>
          </p:cNvPr>
          <p:cNvSpPr txBox="1"/>
          <p:nvPr/>
        </p:nvSpPr>
        <p:spPr>
          <a:xfrm>
            <a:off x="9443947" y="4109197"/>
            <a:ext cx="2081641" cy="461665"/>
          </a:xfrm>
          <a:prstGeom prst="rect">
            <a:avLst/>
          </a:prstGeom>
          <a:noFill/>
        </p:spPr>
        <p:txBody>
          <a:bodyPr wrap="square" rtlCol="0">
            <a:spAutoFit/>
          </a:bodyPr>
          <a:lstStyle/>
          <a:p>
            <a:pPr algn="ctr"/>
            <a:r>
              <a:rPr lang="en-US" sz="1200">
                <a:solidFill>
                  <a:srgbClr val="000000"/>
                </a:solidFill>
                <a:latin typeface="Arial"/>
              </a:rPr>
              <a:t>Drilling Emissions Management</a:t>
            </a:r>
          </a:p>
        </p:txBody>
      </p:sp>
      <p:grpSp>
        <p:nvGrpSpPr>
          <p:cNvPr id="157" name="Group 156">
            <a:extLst>
              <a:ext uri="{FF2B5EF4-FFF2-40B4-BE49-F238E27FC236}">
                <a16:creationId xmlns:a16="http://schemas.microsoft.com/office/drawing/2014/main" id="{5FA1E290-49ED-48AE-B6CB-15C28D68B858}"/>
              </a:ext>
            </a:extLst>
          </p:cNvPr>
          <p:cNvGrpSpPr>
            <a:grpSpLocks noChangeAspect="1"/>
          </p:cNvGrpSpPr>
          <p:nvPr/>
        </p:nvGrpSpPr>
        <p:grpSpPr>
          <a:xfrm>
            <a:off x="8537382" y="3942814"/>
            <a:ext cx="906564" cy="928858"/>
            <a:chOff x="5708822" y="1147906"/>
            <a:chExt cx="4592033" cy="4753646"/>
          </a:xfrm>
        </p:grpSpPr>
        <p:pic>
          <p:nvPicPr>
            <p:cNvPr id="158" name="Picture 157" descr="A picture containing icon&#10;&#10;Description automatically generated">
              <a:extLst>
                <a:ext uri="{FF2B5EF4-FFF2-40B4-BE49-F238E27FC236}">
                  <a16:creationId xmlns:a16="http://schemas.microsoft.com/office/drawing/2014/main" id="{BF5F9182-4334-40B9-BE79-9530F36B0DFF}"/>
                </a:ext>
              </a:extLst>
            </p:cNvPr>
            <p:cNvPicPr>
              <a:picLocks noChangeAspect="1"/>
            </p:cNvPicPr>
            <p:nvPr/>
          </p:nvPicPr>
          <p:blipFill rotWithShape="1">
            <a:blip r:embed="rId7"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6509" t="8602" r="8056" b="9303"/>
            <a:stretch/>
          </p:blipFill>
          <p:spPr>
            <a:xfrm>
              <a:off x="5708822" y="1147906"/>
              <a:ext cx="4592033" cy="4753646"/>
            </a:xfrm>
            <a:prstGeom prst="rect">
              <a:avLst/>
            </a:prstGeom>
          </p:spPr>
        </p:pic>
        <p:pic>
          <p:nvPicPr>
            <p:cNvPr id="159" name="Picture 158" descr="A picture containing icon&#10;&#10;Description automatically generated">
              <a:extLst>
                <a:ext uri="{FF2B5EF4-FFF2-40B4-BE49-F238E27FC236}">
                  <a16:creationId xmlns:a16="http://schemas.microsoft.com/office/drawing/2014/main" id="{0563E97E-D170-497F-A9F0-AF15265E61A9}"/>
                </a:ext>
              </a:extLst>
            </p:cNvPr>
            <p:cNvPicPr>
              <a:picLocks noChangeAspect="1"/>
            </p:cNvPicPr>
            <p:nvPr/>
          </p:nvPicPr>
          <p:blipFill rotWithShape="1">
            <a:blip r:embed="rId8"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l="16986" t="76147" r="68300" b="17573"/>
            <a:stretch/>
          </p:blipFill>
          <p:spPr>
            <a:xfrm>
              <a:off x="6276072" y="5059042"/>
              <a:ext cx="790832" cy="363637"/>
            </a:xfrm>
            <a:prstGeom prst="rect">
              <a:avLst/>
            </a:prstGeom>
          </p:spPr>
        </p:pic>
        <p:pic>
          <p:nvPicPr>
            <p:cNvPr id="160" name="Picture 159" descr="A picture containing icon&#10;&#10;Description automatically generated">
              <a:extLst>
                <a:ext uri="{FF2B5EF4-FFF2-40B4-BE49-F238E27FC236}">
                  <a16:creationId xmlns:a16="http://schemas.microsoft.com/office/drawing/2014/main" id="{569D69CA-17E3-4ACF-9A6A-C9E6FA2F5A31}"/>
                </a:ext>
              </a:extLst>
            </p:cNvPr>
            <p:cNvPicPr>
              <a:picLocks noChangeAspect="1"/>
            </p:cNvPicPr>
            <p:nvPr/>
          </p:nvPicPr>
          <p:blipFill rotWithShape="1">
            <a:blip r:embed="rId10"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rcRect l="42535" t="76148" r="38359" b="14020"/>
            <a:stretch/>
          </p:blipFill>
          <p:spPr>
            <a:xfrm>
              <a:off x="7640526" y="5059042"/>
              <a:ext cx="1026915" cy="569321"/>
            </a:xfrm>
            <a:prstGeom prst="rect">
              <a:avLst/>
            </a:prstGeom>
          </p:spPr>
        </p:pic>
        <p:pic>
          <p:nvPicPr>
            <p:cNvPr id="161" name="Picture 160" descr="A picture containing icon&#10;&#10;Description automatically generated">
              <a:extLst>
                <a:ext uri="{FF2B5EF4-FFF2-40B4-BE49-F238E27FC236}">
                  <a16:creationId xmlns:a16="http://schemas.microsoft.com/office/drawing/2014/main" id="{61A9E03A-05F0-47D1-B1BD-678A022D25D5}"/>
                </a:ext>
              </a:extLst>
            </p:cNvPr>
            <p:cNvPicPr>
              <a:picLocks noChangeAspect="1"/>
            </p:cNvPicPr>
            <p:nvPr/>
          </p:nvPicPr>
          <p:blipFill rotWithShape="1">
            <a:blip r:embed="rId12"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rcRect l="70870" t="76148" r="10024" b="11499"/>
            <a:stretch/>
          </p:blipFill>
          <p:spPr>
            <a:xfrm>
              <a:off x="9166118" y="5061847"/>
              <a:ext cx="1026915" cy="715291"/>
            </a:xfrm>
            <a:prstGeom prst="rect">
              <a:avLst/>
            </a:prstGeom>
          </p:spPr>
        </p:pic>
      </p:grpSp>
      <p:sp>
        <p:nvSpPr>
          <p:cNvPr id="162" name="TextBox 161">
            <a:extLst>
              <a:ext uri="{FF2B5EF4-FFF2-40B4-BE49-F238E27FC236}">
                <a16:creationId xmlns:a16="http://schemas.microsoft.com/office/drawing/2014/main" id="{379A9280-DD56-4785-924A-39D3FF11CC41}"/>
              </a:ext>
            </a:extLst>
          </p:cNvPr>
          <p:cNvSpPr txBox="1"/>
          <p:nvPr/>
        </p:nvSpPr>
        <p:spPr>
          <a:xfrm>
            <a:off x="9435029" y="5219063"/>
            <a:ext cx="2156782" cy="461665"/>
          </a:xfrm>
          <a:prstGeom prst="rect">
            <a:avLst/>
          </a:prstGeom>
          <a:noFill/>
        </p:spPr>
        <p:txBody>
          <a:bodyPr wrap="square" rtlCol="0">
            <a:spAutoFit/>
          </a:bodyPr>
          <a:lstStyle/>
          <a:p>
            <a:pPr algn="ctr"/>
            <a:r>
              <a:rPr lang="en-US" sz="1200">
                <a:solidFill>
                  <a:srgbClr val="000000"/>
                </a:solidFill>
                <a:latin typeface="Arial"/>
              </a:rPr>
              <a:t>Carbon Services for CO</a:t>
            </a:r>
            <a:r>
              <a:rPr lang="en-US" sz="1200" baseline="-25000">
                <a:solidFill>
                  <a:srgbClr val="000000"/>
                </a:solidFill>
                <a:latin typeface="Arial"/>
              </a:rPr>
              <a:t>2</a:t>
            </a:r>
            <a:r>
              <a:rPr lang="en-US" sz="1200">
                <a:solidFill>
                  <a:srgbClr val="000000"/>
                </a:solidFill>
                <a:latin typeface="Arial"/>
              </a:rPr>
              <a:t> Storage</a:t>
            </a:r>
          </a:p>
        </p:txBody>
      </p:sp>
      <p:grpSp>
        <p:nvGrpSpPr>
          <p:cNvPr id="163" name="Group 162">
            <a:extLst>
              <a:ext uri="{FF2B5EF4-FFF2-40B4-BE49-F238E27FC236}">
                <a16:creationId xmlns:a16="http://schemas.microsoft.com/office/drawing/2014/main" id="{FE9AB15D-97AB-4A4D-80DE-CA22C168E8AA}"/>
              </a:ext>
            </a:extLst>
          </p:cNvPr>
          <p:cNvGrpSpPr>
            <a:grpSpLocks noChangeAspect="1"/>
          </p:cNvGrpSpPr>
          <p:nvPr/>
        </p:nvGrpSpPr>
        <p:grpSpPr>
          <a:xfrm>
            <a:off x="8587905" y="5019407"/>
            <a:ext cx="841303" cy="849226"/>
            <a:chOff x="8480718" y="1742933"/>
            <a:chExt cx="3055500" cy="3209718"/>
          </a:xfrm>
        </p:grpSpPr>
        <p:pic>
          <p:nvPicPr>
            <p:cNvPr id="164" name="Picture 8" descr="Carbon services site appraisal.">
              <a:extLst>
                <a:ext uri="{FF2B5EF4-FFF2-40B4-BE49-F238E27FC236}">
                  <a16:creationId xmlns:a16="http://schemas.microsoft.com/office/drawing/2014/main" id="{B755B299-136A-4E05-9F87-02DC8D2888D6}"/>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b="11111"/>
            <a:stretch/>
          </p:blipFill>
          <p:spPr bwMode="auto">
            <a:xfrm>
              <a:off x="8480718" y="3342786"/>
              <a:ext cx="1544901" cy="1609865"/>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4" descr="Carbon services evaluation.">
              <a:extLst>
                <a:ext uri="{FF2B5EF4-FFF2-40B4-BE49-F238E27FC236}">
                  <a16:creationId xmlns:a16="http://schemas.microsoft.com/office/drawing/2014/main" id="{EC9D85CD-430E-4454-986E-B604B3DD5F66}"/>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016163" y="1742933"/>
              <a:ext cx="1520055" cy="1609865"/>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6" descr="Carbon services site selection.">
              <a:extLst>
                <a:ext uri="{FF2B5EF4-FFF2-40B4-BE49-F238E27FC236}">
                  <a16:creationId xmlns:a16="http://schemas.microsoft.com/office/drawing/2014/main" id="{1A961848-BBFF-4B45-9707-E27F8C40BBDE}"/>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484289" y="1742933"/>
              <a:ext cx="1541330" cy="1609865"/>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10" descr="Carbon services site injection.">
              <a:extLst>
                <a:ext uri="{FF2B5EF4-FFF2-40B4-BE49-F238E27FC236}">
                  <a16:creationId xmlns:a16="http://schemas.microsoft.com/office/drawing/2014/main" id="{90A159BB-0950-4231-86A0-22D804468A14}"/>
                </a:ext>
              </a:extLst>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b="31674"/>
            <a:stretch/>
          </p:blipFill>
          <p:spPr bwMode="auto">
            <a:xfrm>
              <a:off x="10025619" y="3352798"/>
              <a:ext cx="1510599" cy="1599853"/>
            </a:xfrm>
            <a:prstGeom prst="rect">
              <a:avLst/>
            </a:prstGeom>
            <a:noFill/>
            <a:extLst>
              <a:ext uri="{909E8E84-426E-40DD-AFC4-6F175D3DCCD1}">
                <a14:hiddenFill xmlns:a14="http://schemas.microsoft.com/office/drawing/2010/main">
                  <a:solidFill>
                    <a:srgbClr val="FFFFFF"/>
                  </a:solidFill>
                </a14:hiddenFill>
              </a:ext>
            </a:extLst>
          </p:spPr>
        </p:pic>
      </p:grpSp>
      <p:pic>
        <p:nvPicPr>
          <p:cNvPr id="168" name="Content Placeholder 6">
            <a:extLst>
              <a:ext uri="{FF2B5EF4-FFF2-40B4-BE49-F238E27FC236}">
                <a16:creationId xmlns:a16="http://schemas.microsoft.com/office/drawing/2014/main" id="{46E8B3A4-76DC-4E92-B883-56B7FD4915FC}"/>
              </a:ext>
            </a:extLst>
          </p:cNvPr>
          <p:cNvPicPr>
            <a:picLocks noChangeAspect="1"/>
          </p:cNvPicPr>
          <p:nvPr/>
        </p:nvPicPr>
        <p:blipFill rotWithShape="1">
          <a:blip r:embed="rId18">
            <a:extLst>
              <a:ext uri="{96DAC541-7B7A-43D3-8B79-37D633B846F1}">
                <asvg:svgBlip xmlns:asvg="http://schemas.microsoft.com/office/drawing/2016/SVG/main" r:embed="rId19"/>
              </a:ext>
            </a:extLst>
          </a:blip>
          <a:srcRect r="69734"/>
          <a:stretch/>
        </p:blipFill>
        <p:spPr>
          <a:xfrm>
            <a:off x="8673901" y="2901560"/>
            <a:ext cx="633526" cy="823077"/>
          </a:xfrm>
          <a:prstGeom prst="rect">
            <a:avLst/>
          </a:prstGeom>
        </p:spPr>
      </p:pic>
      <p:pic>
        <p:nvPicPr>
          <p:cNvPr id="170" name="Picture 169">
            <a:extLst>
              <a:ext uri="{FF2B5EF4-FFF2-40B4-BE49-F238E27FC236}">
                <a16:creationId xmlns:a16="http://schemas.microsoft.com/office/drawing/2014/main" id="{006E5F82-39F1-4682-944D-8339A5EA8DE8}"/>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552123" y="1902183"/>
            <a:ext cx="877085" cy="781198"/>
          </a:xfrm>
          <a:prstGeom prst="rect">
            <a:avLst/>
          </a:prstGeom>
        </p:spPr>
      </p:pic>
      <p:sp>
        <p:nvSpPr>
          <p:cNvPr id="171" name="TextBox 170">
            <a:extLst>
              <a:ext uri="{FF2B5EF4-FFF2-40B4-BE49-F238E27FC236}">
                <a16:creationId xmlns:a16="http://schemas.microsoft.com/office/drawing/2014/main" id="{128BD464-9A32-4234-BB34-C7970E238D28}"/>
              </a:ext>
            </a:extLst>
          </p:cNvPr>
          <p:cNvSpPr txBox="1"/>
          <p:nvPr/>
        </p:nvSpPr>
        <p:spPr>
          <a:xfrm>
            <a:off x="9333275" y="2114096"/>
            <a:ext cx="2360290" cy="276999"/>
          </a:xfrm>
          <a:prstGeom prst="rect">
            <a:avLst/>
          </a:prstGeom>
          <a:noFill/>
        </p:spPr>
        <p:txBody>
          <a:bodyPr wrap="square" rtlCol="0">
            <a:spAutoFit/>
          </a:bodyPr>
          <a:lstStyle/>
          <a:p>
            <a:pPr algn="ctr"/>
            <a:r>
              <a:rPr lang="en-US" sz="1200">
                <a:solidFill>
                  <a:srgbClr val="000000"/>
                </a:solidFill>
                <a:latin typeface="Arial"/>
              </a:rPr>
              <a:t>Transition Technologies</a:t>
            </a:r>
          </a:p>
        </p:txBody>
      </p:sp>
      <p:sp>
        <p:nvSpPr>
          <p:cNvPr id="173" name="Rectangle 172">
            <a:extLst>
              <a:ext uri="{FF2B5EF4-FFF2-40B4-BE49-F238E27FC236}">
                <a16:creationId xmlns:a16="http://schemas.microsoft.com/office/drawing/2014/main" id="{38535884-1E9C-4596-8FB7-37ED9812640E}"/>
              </a:ext>
            </a:extLst>
          </p:cNvPr>
          <p:cNvSpPr/>
          <p:nvPr/>
        </p:nvSpPr>
        <p:spPr>
          <a:xfrm>
            <a:off x="8401165" y="2864451"/>
            <a:ext cx="3270136" cy="969275"/>
          </a:xfrm>
          <a:prstGeom prst="rect">
            <a:avLst/>
          </a:prstGeom>
          <a:solidFill>
            <a:schemeClr val="bg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graphicFrame>
        <p:nvGraphicFramePr>
          <p:cNvPr id="66" name="Chart 65">
            <a:extLst>
              <a:ext uri="{FF2B5EF4-FFF2-40B4-BE49-F238E27FC236}">
                <a16:creationId xmlns:a16="http://schemas.microsoft.com/office/drawing/2014/main" id="{5F29ECA5-29DB-4EAE-BEDB-DAE8E6B6A3D7}"/>
              </a:ext>
            </a:extLst>
          </p:cNvPr>
          <p:cNvGraphicFramePr>
            <a:graphicFrameLocks/>
          </p:cNvGraphicFramePr>
          <p:nvPr/>
        </p:nvGraphicFramePr>
        <p:xfrm>
          <a:off x="649196" y="1762807"/>
          <a:ext cx="3463275" cy="4138613"/>
        </p:xfrm>
        <a:graphic>
          <a:graphicData uri="http://schemas.openxmlformats.org/drawingml/2006/chart">
            <c:chart xmlns:c="http://schemas.openxmlformats.org/drawingml/2006/chart" xmlns:r="http://schemas.openxmlformats.org/officeDocument/2006/relationships" r:id="rId21"/>
          </a:graphicData>
        </a:graphic>
      </p:graphicFrame>
      <p:pic>
        <p:nvPicPr>
          <p:cNvPr id="75" name="Graphic 74">
            <a:extLst>
              <a:ext uri="{FF2B5EF4-FFF2-40B4-BE49-F238E27FC236}">
                <a16:creationId xmlns:a16="http://schemas.microsoft.com/office/drawing/2014/main" id="{468BFCD4-914E-4C22-9659-2EA910E98334}"/>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589" y="6259975"/>
            <a:ext cx="12188825" cy="598025"/>
          </a:xfrm>
          <a:prstGeom prst="rect">
            <a:avLst/>
          </a:prstGeom>
        </p:spPr>
      </p:pic>
      <p:pic>
        <p:nvPicPr>
          <p:cNvPr id="76" name="Picture 75">
            <a:extLst>
              <a:ext uri="{FF2B5EF4-FFF2-40B4-BE49-F238E27FC236}">
                <a16:creationId xmlns:a16="http://schemas.microsoft.com/office/drawing/2014/main" id="{5E27465C-7BE2-4D66-B483-85CCF9144FF7}"/>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523945" y="6428704"/>
            <a:ext cx="1146396" cy="256903"/>
          </a:xfrm>
          <a:prstGeom prst="rect">
            <a:avLst/>
          </a:prstGeom>
        </p:spPr>
      </p:pic>
    </p:spTree>
    <p:extLst>
      <p:ext uri="{BB962C8B-B14F-4D97-AF65-F5344CB8AC3E}">
        <p14:creationId xmlns:p14="http://schemas.microsoft.com/office/powerpoint/2010/main" val="3540552694"/>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8C95BEC6-81D0-4BFE-A766-331641855ED0}"/>
              </a:ext>
            </a:extLst>
          </p:cNvPr>
          <p:cNvSpPr/>
          <p:nvPr/>
        </p:nvSpPr>
        <p:spPr>
          <a:xfrm>
            <a:off x="1589" y="1577010"/>
            <a:ext cx="12188825" cy="38541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sp>
        <p:nvSpPr>
          <p:cNvPr id="47" name="Rectangle 46">
            <a:extLst>
              <a:ext uri="{FF2B5EF4-FFF2-40B4-BE49-F238E27FC236}">
                <a16:creationId xmlns:a16="http://schemas.microsoft.com/office/drawing/2014/main" id="{7A8DF2AA-496F-49C9-ADB9-4C722D175983}"/>
              </a:ext>
            </a:extLst>
          </p:cNvPr>
          <p:cNvSpPr/>
          <p:nvPr/>
        </p:nvSpPr>
        <p:spPr>
          <a:xfrm>
            <a:off x="8901191" y="2165249"/>
            <a:ext cx="1805379" cy="27704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graphicFrame>
        <p:nvGraphicFramePr>
          <p:cNvPr id="4" name="Object 3" hidden="1">
            <a:extLst>
              <a:ext uri="{FF2B5EF4-FFF2-40B4-BE49-F238E27FC236}">
                <a16:creationId xmlns:a16="http://schemas.microsoft.com/office/drawing/2014/main" id="{E5060F76-A2EB-4A13-98D4-4096C5294298}"/>
              </a:ext>
            </a:extLst>
          </p:cNvPr>
          <p:cNvGraphicFramePr>
            <a:graphicFrameLocks noChangeAspect="1"/>
          </p:cNvGraphicFramePr>
          <p:nvPr>
            <p:custDataLst>
              <p:tags r:id="rId1"/>
            </p:custDataLst>
            <p:extLst>
              <p:ext uri="{D42A27DB-BD31-4B8C-83A1-F6EECF244321}">
                <p14:modId xmlns:p14="http://schemas.microsoft.com/office/powerpoint/2010/main" val="1324723432"/>
              </p:ext>
            </p:extLst>
          </p:nvPr>
        </p:nvGraphicFramePr>
        <p:xfrm>
          <a:off x="3176"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4" name="Object 3" hidden="1">
                        <a:extLst>
                          <a:ext uri="{FF2B5EF4-FFF2-40B4-BE49-F238E27FC236}">
                            <a16:creationId xmlns:a16="http://schemas.microsoft.com/office/drawing/2014/main" id="{E5060F76-A2EB-4A13-98D4-4096C5294298}"/>
                          </a:ext>
                        </a:extLst>
                      </p:cNvPr>
                      <p:cNvPicPr/>
                      <p:nvPr/>
                    </p:nvPicPr>
                    <p:blipFill>
                      <a:blip r:embed="rId5"/>
                      <a:stretch>
                        <a:fillRect/>
                      </a:stretch>
                    </p:blipFill>
                    <p:spPr>
                      <a:xfrm>
                        <a:off x="3176"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3958976-5385-4628-B63C-9047C785AD79}"/>
              </a:ext>
            </a:extLst>
          </p:cNvPr>
          <p:cNvSpPr>
            <a:spLocks noGrp="1"/>
          </p:cNvSpPr>
          <p:nvPr>
            <p:ph type="title"/>
          </p:nvPr>
        </p:nvSpPr>
        <p:spPr>
          <a:xfrm>
            <a:off x="516073" y="314954"/>
            <a:ext cx="11156680" cy="576411"/>
          </a:xfrm>
        </p:spPr>
        <p:txBody>
          <a:bodyPr vert="horz"/>
          <a:lstStyle/>
          <a:p>
            <a:r>
              <a:rPr lang="en-US" sz="2800" dirty="0"/>
              <a:t>Driving Superior Business Outcomes with More Energy, Less Carbon</a:t>
            </a:r>
          </a:p>
        </p:txBody>
      </p:sp>
      <p:sp>
        <p:nvSpPr>
          <p:cNvPr id="18" name="TextBox 17">
            <a:extLst>
              <a:ext uri="{FF2B5EF4-FFF2-40B4-BE49-F238E27FC236}">
                <a16:creationId xmlns:a16="http://schemas.microsoft.com/office/drawing/2014/main" id="{10062E0E-222A-4A9C-8676-103B157A60DE}"/>
              </a:ext>
            </a:extLst>
          </p:cNvPr>
          <p:cNvSpPr txBox="1"/>
          <p:nvPr/>
        </p:nvSpPr>
        <p:spPr>
          <a:xfrm>
            <a:off x="1046529" y="2147964"/>
            <a:ext cx="2481770" cy="2785378"/>
          </a:xfrm>
          <a:prstGeom prst="rect">
            <a:avLst/>
          </a:prstGeom>
          <a:noFill/>
        </p:spPr>
        <p:txBody>
          <a:bodyPr wrap="none" rtlCol="0">
            <a:spAutoFit/>
          </a:bodyPr>
          <a:lstStyle/>
          <a:p>
            <a:r>
              <a:rPr lang="en-US" sz="2500">
                <a:solidFill>
                  <a:srgbClr val="00A7FD"/>
                </a:solidFill>
                <a:latin typeface="Arial"/>
              </a:rPr>
              <a:t>Less</a:t>
            </a:r>
            <a:r>
              <a:rPr lang="en-US" sz="2500">
                <a:solidFill>
                  <a:srgbClr val="000000"/>
                </a:solidFill>
                <a:latin typeface="Arial"/>
              </a:rPr>
              <a:t> NPT</a:t>
            </a:r>
          </a:p>
          <a:p>
            <a:r>
              <a:rPr lang="en-US" sz="2500">
                <a:solidFill>
                  <a:srgbClr val="00A7FD"/>
                </a:solidFill>
                <a:latin typeface="Arial"/>
              </a:rPr>
              <a:t>Less</a:t>
            </a:r>
            <a:r>
              <a:rPr lang="en-US" sz="2500">
                <a:solidFill>
                  <a:srgbClr val="000000"/>
                </a:solidFill>
                <a:latin typeface="Arial"/>
              </a:rPr>
              <a:t> Waste </a:t>
            </a:r>
          </a:p>
          <a:p>
            <a:r>
              <a:rPr lang="en-US" sz="2500">
                <a:solidFill>
                  <a:srgbClr val="00A7FD"/>
                </a:solidFill>
                <a:latin typeface="Arial"/>
              </a:rPr>
              <a:t>Less</a:t>
            </a:r>
            <a:r>
              <a:rPr lang="en-US" sz="2500">
                <a:solidFill>
                  <a:srgbClr val="000000"/>
                </a:solidFill>
                <a:latin typeface="Arial"/>
              </a:rPr>
              <a:t> Driving</a:t>
            </a:r>
          </a:p>
          <a:p>
            <a:r>
              <a:rPr lang="en-US" sz="2500">
                <a:solidFill>
                  <a:srgbClr val="00A7FD"/>
                </a:solidFill>
                <a:latin typeface="Arial"/>
              </a:rPr>
              <a:t>Less</a:t>
            </a:r>
            <a:r>
              <a:rPr lang="en-US" sz="2500">
                <a:solidFill>
                  <a:srgbClr val="000000"/>
                </a:solidFill>
                <a:latin typeface="Arial"/>
              </a:rPr>
              <a:t> Resources</a:t>
            </a:r>
          </a:p>
          <a:p>
            <a:r>
              <a:rPr lang="en-US" sz="2500">
                <a:solidFill>
                  <a:srgbClr val="00A7FD"/>
                </a:solidFill>
                <a:latin typeface="Arial"/>
              </a:rPr>
              <a:t>Less</a:t>
            </a:r>
            <a:r>
              <a:rPr lang="en-US" sz="2500">
                <a:solidFill>
                  <a:srgbClr val="000000"/>
                </a:solidFill>
                <a:latin typeface="Arial"/>
              </a:rPr>
              <a:t> Emissions</a:t>
            </a:r>
          </a:p>
          <a:p>
            <a:r>
              <a:rPr lang="en-US" sz="2500">
                <a:solidFill>
                  <a:srgbClr val="00A7FD"/>
                </a:solidFill>
                <a:latin typeface="Arial"/>
              </a:rPr>
              <a:t>Less</a:t>
            </a:r>
            <a:r>
              <a:rPr lang="en-US" sz="2500">
                <a:solidFill>
                  <a:srgbClr val="000000"/>
                </a:solidFill>
                <a:latin typeface="Arial"/>
              </a:rPr>
              <a:t> Carbon</a:t>
            </a:r>
          </a:p>
          <a:p>
            <a:r>
              <a:rPr lang="en-US" sz="2500">
                <a:solidFill>
                  <a:srgbClr val="00A7FD"/>
                </a:solidFill>
                <a:latin typeface="Arial"/>
              </a:rPr>
              <a:t>Less</a:t>
            </a:r>
            <a:r>
              <a:rPr lang="en-US" sz="2500">
                <a:solidFill>
                  <a:srgbClr val="000000"/>
                </a:solidFill>
                <a:latin typeface="Arial"/>
              </a:rPr>
              <a:t> Cost</a:t>
            </a:r>
          </a:p>
        </p:txBody>
      </p:sp>
      <p:sp>
        <p:nvSpPr>
          <p:cNvPr id="22" name="TextBox 21">
            <a:extLst>
              <a:ext uri="{FF2B5EF4-FFF2-40B4-BE49-F238E27FC236}">
                <a16:creationId xmlns:a16="http://schemas.microsoft.com/office/drawing/2014/main" id="{D826BD5D-4E75-4D41-AD72-2D3E5A58B3D8}"/>
              </a:ext>
            </a:extLst>
          </p:cNvPr>
          <p:cNvSpPr txBox="1"/>
          <p:nvPr/>
        </p:nvSpPr>
        <p:spPr>
          <a:xfrm>
            <a:off x="6096001" y="3013053"/>
            <a:ext cx="2023311" cy="1015663"/>
          </a:xfrm>
          <a:prstGeom prst="rect">
            <a:avLst/>
          </a:prstGeom>
          <a:noFill/>
        </p:spPr>
        <p:txBody>
          <a:bodyPr wrap="none" rtlCol="0">
            <a:spAutoFit/>
          </a:bodyPr>
          <a:lstStyle/>
          <a:p>
            <a:r>
              <a:rPr lang="en-US" sz="6000" b="1">
                <a:solidFill>
                  <a:srgbClr val="0096EB"/>
                </a:solidFill>
                <a:latin typeface="Arial"/>
              </a:rPr>
              <a:t>More</a:t>
            </a:r>
          </a:p>
        </p:txBody>
      </p:sp>
      <p:sp>
        <p:nvSpPr>
          <p:cNvPr id="39" name="Rectangle: Rounded Corners 18">
            <a:extLst>
              <a:ext uri="{FF2B5EF4-FFF2-40B4-BE49-F238E27FC236}">
                <a16:creationId xmlns:a16="http://schemas.microsoft.com/office/drawing/2014/main" id="{26ADCB57-D8A8-8443-BEBF-344BEEC89880}"/>
              </a:ext>
            </a:extLst>
          </p:cNvPr>
          <p:cNvSpPr/>
          <p:nvPr/>
        </p:nvSpPr>
        <p:spPr>
          <a:xfrm>
            <a:off x="8645266" y="2139580"/>
            <a:ext cx="2292640" cy="612499"/>
          </a:xfrm>
          <a:prstGeom prst="roundRect">
            <a:avLst/>
          </a:prstGeom>
          <a:solidFill>
            <a:schemeClr val="bg1"/>
          </a:solidFill>
          <a:ln w="12700">
            <a:solidFill>
              <a:srgbClr val="00A7F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000000"/>
                </a:solidFill>
                <a:latin typeface="Arial"/>
              </a:rPr>
              <a:t>RETURNS</a:t>
            </a:r>
          </a:p>
          <a:p>
            <a:pPr algn="ctr"/>
            <a:r>
              <a:rPr lang="en-US" sz="1200">
                <a:solidFill>
                  <a:srgbClr val="000000"/>
                </a:solidFill>
                <a:latin typeface="Arial"/>
              </a:rPr>
              <a:t>Capital Efficiency</a:t>
            </a:r>
          </a:p>
        </p:txBody>
      </p:sp>
      <p:sp>
        <p:nvSpPr>
          <p:cNvPr id="40" name="Rectangle: Rounded Corners 19">
            <a:extLst>
              <a:ext uri="{FF2B5EF4-FFF2-40B4-BE49-F238E27FC236}">
                <a16:creationId xmlns:a16="http://schemas.microsoft.com/office/drawing/2014/main" id="{51F5FE24-29F5-CE41-A88D-DA2298E32D3F}"/>
              </a:ext>
            </a:extLst>
          </p:cNvPr>
          <p:cNvSpPr/>
          <p:nvPr/>
        </p:nvSpPr>
        <p:spPr>
          <a:xfrm>
            <a:off x="8411523" y="3167100"/>
            <a:ext cx="2784714" cy="741124"/>
          </a:xfrm>
          <a:prstGeom prst="roundRect">
            <a:avLst/>
          </a:prstGeom>
          <a:solidFill>
            <a:schemeClr val="bg1"/>
          </a:solidFill>
          <a:ln w="19050">
            <a:solidFill>
              <a:srgbClr val="00A7F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0070C0"/>
                </a:solidFill>
                <a:latin typeface="Arial"/>
              </a:rPr>
              <a:t>SUSTAINABILITY</a:t>
            </a:r>
          </a:p>
          <a:p>
            <a:pPr algn="ctr"/>
            <a:r>
              <a:rPr lang="en-US" sz="1200">
                <a:solidFill>
                  <a:srgbClr val="0070C0"/>
                </a:solidFill>
                <a:latin typeface="Arial"/>
              </a:rPr>
              <a:t>More Energy, less Carbon</a:t>
            </a:r>
          </a:p>
        </p:txBody>
      </p:sp>
      <p:sp>
        <p:nvSpPr>
          <p:cNvPr id="41" name="Rectangle: Rounded Corners 20">
            <a:extLst>
              <a:ext uri="{FF2B5EF4-FFF2-40B4-BE49-F238E27FC236}">
                <a16:creationId xmlns:a16="http://schemas.microsoft.com/office/drawing/2014/main" id="{43E57830-E179-0141-AD15-9A4A431BA25A}"/>
              </a:ext>
            </a:extLst>
          </p:cNvPr>
          <p:cNvSpPr/>
          <p:nvPr/>
        </p:nvSpPr>
        <p:spPr>
          <a:xfrm>
            <a:off x="8653172" y="4323249"/>
            <a:ext cx="2301416" cy="612499"/>
          </a:xfrm>
          <a:prstGeom prst="roundRect">
            <a:avLst/>
          </a:prstGeom>
          <a:solidFill>
            <a:schemeClr val="bg1"/>
          </a:solidFill>
          <a:ln w="12700">
            <a:solidFill>
              <a:srgbClr val="00A7F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000000"/>
                </a:solidFill>
                <a:latin typeface="Arial"/>
              </a:rPr>
              <a:t>EARNINGS GROWTH</a:t>
            </a:r>
          </a:p>
          <a:p>
            <a:pPr algn="ctr"/>
            <a:r>
              <a:rPr lang="en-US" sz="1200">
                <a:solidFill>
                  <a:srgbClr val="000000"/>
                </a:solidFill>
                <a:latin typeface="Arial"/>
              </a:rPr>
              <a:t>Cost Efficiency &amp; Consistency</a:t>
            </a:r>
          </a:p>
        </p:txBody>
      </p:sp>
      <p:sp>
        <p:nvSpPr>
          <p:cNvPr id="42" name="TextBox 41">
            <a:extLst>
              <a:ext uri="{FF2B5EF4-FFF2-40B4-BE49-F238E27FC236}">
                <a16:creationId xmlns:a16="http://schemas.microsoft.com/office/drawing/2014/main" id="{CA3311CC-6A30-A449-AE6D-17A82C053516}"/>
              </a:ext>
            </a:extLst>
          </p:cNvPr>
          <p:cNvSpPr txBox="1"/>
          <p:nvPr/>
        </p:nvSpPr>
        <p:spPr>
          <a:xfrm>
            <a:off x="9621779" y="2760914"/>
            <a:ext cx="364202" cy="461665"/>
          </a:xfrm>
          <a:prstGeom prst="rect">
            <a:avLst/>
          </a:prstGeom>
          <a:noFill/>
        </p:spPr>
        <p:txBody>
          <a:bodyPr wrap="none" rtlCol="0">
            <a:spAutoFit/>
          </a:bodyPr>
          <a:lstStyle/>
          <a:p>
            <a:r>
              <a:rPr lang="en-US" sz="2400" b="1">
                <a:solidFill>
                  <a:srgbClr val="0096EB"/>
                </a:solidFill>
                <a:latin typeface="Arial"/>
              </a:rPr>
              <a:t>+</a:t>
            </a:r>
          </a:p>
        </p:txBody>
      </p:sp>
      <p:sp>
        <p:nvSpPr>
          <p:cNvPr id="43" name="TextBox 42">
            <a:extLst>
              <a:ext uri="{FF2B5EF4-FFF2-40B4-BE49-F238E27FC236}">
                <a16:creationId xmlns:a16="http://schemas.microsoft.com/office/drawing/2014/main" id="{2169966F-3750-224A-9983-66188A94A05D}"/>
              </a:ext>
            </a:extLst>
          </p:cNvPr>
          <p:cNvSpPr txBox="1"/>
          <p:nvPr/>
        </p:nvSpPr>
        <p:spPr>
          <a:xfrm>
            <a:off x="9612502" y="3852748"/>
            <a:ext cx="364202" cy="461665"/>
          </a:xfrm>
          <a:prstGeom prst="rect">
            <a:avLst/>
          </a:prstGeom>
          <a:noFill/>
        </p:spPr>
        <p:txBody>
          <a:bodyPr wrap="none" rtlCol="0">
            <a:spAutoFit/>
          </a:bodyPr>
          <a:lstStyle/>
          <a:p>
            <a:r>
              <a:rPr lang="en-US" sz="2400" b="1">
                <a:solidFill>
                  <a:srgbClr val="0096EB"/>
                </a:solidFill>
                <a:latin typeface="Arial"/>
              </a:rPr>
              <a:t>+</a:t>
            </a:r>
          </a:p>
        </p:txBody>
      </p:sp>
      <p:pic>
        <p:nvPicPr>
          <p:cNvPr id="17" name="Picture 16">
            <a:extLst>
              <a:ext uri="{FF2B5EF4-FFF2-40B4-BE49-F238E27FC236}">
                <a16:creationId xmlns:a16="http://schemas.microsoft.com/office/drawing/2014/main" id="{8862F95C-65BE-BB40-AC5F-583A1F0424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6318" y="2756720"/>
            <a:ext cx="1906871" cy="1698403"/>
          </a:xfrm>
          <a:prstGeom prst="rect">
            <a:avLst/>
          </a:prstGeom>
        </p:spPr>
      </p:pic>
      <p:sp>
        <p:nvSpPr>
          <p:cNvPr id="19" name="Title 1">
            <a:extLst>
              <a:ext uri="{FF2B5EF4-FFF2-40B4-BE49-F238E27FC236}">
                <a16:creationId xmlns:a16="http://schemas.microsoft.com/office/drawing/2014/main" id="{2CF43AA6-38EA-6A18-0219-03BC8D360939}"/>
              </a:ext>
            </a:extLst>
          </p:cNvPr>
          <p:cNvSpPr txBox="1">
            <a:spLocks/>
          </p:cNvSpPr>
          <p:nvPr/>
        </p:nvSpPr>
        <p:spPr>
          <a:xfrm>
            <a:off x="644261" y="5604154"/>
            <a:ext cx="11156680" cy="779126"/>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kern="1200">
                <a:solidFill>
                  <a:schemeClr val="accent1"/>
                </a:solidFill>
                <a:latin typeface="+mj-lt"/>
                <a:ea typeface="+mj-ea"/>
                <a:cs typeface="+mj-cs"/>
              </a:defRPr>
            </a:lvl1pPr>
          </a:lstStyle>
          <a:p>
            <a:r>
              <a:rPr lang="en-US" sz="2800" dirty="0">
                <a:solidFill>
                  <a:schemeClr val="bg2">
                    <a:lumMod val="75000"/>
                  </a:schemeClr>
                </a:solidFill>
              </a:rPr>
              <a:t>Ezinne Nnebocha |</a:t>
            </a:r>
            <a:r>
              <a:rPr lang="en-US" sz="2000" dirty="0">
                <a:solidFill>
                  <a:schemeClr val="bg1">
                    <a:lumMod val="75000"/>
                  </a:schemeClr>
                </a:solidFill>
              </a:rPr>
              <a:t>Sales and Marketing Director</a:t>
            </a:r>
            <a:r>
              <a:rPr lang="en-US" sz="2000">
                <a:solidFill>
                  <a:schemeClr val="bg1">
                    <a:lumMod val="75000"/>
                  </a:schemeClr>
                </a:solidFill>
              </a:rPr>
              <a:t>, Central </a:t>
            </a:r>
            <a:r>
              <a:rPr lang="en-US" sz="2000" dirty="0">
                <a:solidFill>
                  <a:schemeClr val="bg1">
                    <a:lumMod val="75000"/>
                  </a:schemeClr>
                </a:solidFill>
              </a:rPr>
              <a:t>East Africa </a:t>
            </a:r>
          </a:p>
        </p:txBody>
      </p:sp>
    </p:spTree>
    <p:extLst>
      <p:ext uri="{BB962C8B-B14F-4D97-AF65-F5344CB8AC3E}">
        <p14:creationId xmlns:p14="http://schemas.microsoft.com/office/powerpoint/2010/main" val="3183878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2E463E5-F51C-4C2D-9641-1BA7ACC2E9BA}"/>
              </a:ext>
            </a:extLst>
          </p:cNvPr>
          <p:cNvGraphicFramePr>
            <a:graphicFrameLocks noChangeAspect="1"/>
          </p:cNvGraphicFramePr>
          <p:nvPr>
            <p:custDataLst>
              <p:tags r:id="rId1"/>
            </p:custDataLst>
            <p:extLst>
              <p:ext uri="{D42A27DB-BD31-4B8C-83A1-F6EECF244321}">
                <p14:modId xmlns:p14="http://schemas.microsoft.com/office/powerpoint/2010/main" val="1807677274"/>
              </p:ext>
            </p:extLst>
          </p:nvPr>
        </p:nvGraphicFramePr>
        <p:xfrm>
          <a:off x="3176"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5" name="Object 4" hidden="1">
                        <a:extLst>
                          <a:ext uri="{FF2B5EF4-FFF2-40B4-BE49-F238E27FC236}">
                            <a16:creationId xmlns:a16="http://schemas.microsoft.com/office/drawing/2014/main" id="{C2E463E5-F51C-4C2D-9641-1BA7ACC2E9BA}"/>
                          </a:ext>
                        </a:extLst>
                      </p:cNvPr>
                      <p:cNvPicPr/>
                      <p:nvPr/>
                    </p:nvPicPr>
                    <p:blipFill>
                      <a:blip r:embed="rId5"/>
                      <a:stretch>
                        <a:fillRect/>
                      </a:stretch>
                    </p:blipFill>
                    <p:spPr>
                      <a:xfrm>
                        <a:off x="3176" y="1588"/>
                        <a:ext cx="1588" cy="1588"/>
                      </a:xfrm>
                      <a:prstGeom prst="rect">
                        <a:avLst/>
                      </a:prstGeom>
                    </p:spPr>
                  </p:pic>
                </p:oleObj>
              </mc:Fallback>
            </mc:AlternateContent>
          </a:graphicData>
        </a:graphic>
      </p:graphicFrame>
      <p:sp>
        <p:nvSpPr>
          <p:cNvPr id="55" name="Rectangle 54">
            <a:extLst>
              <a:ext uri="{FF2B5EF4-FFF2-40B4-BE49-F238E27FC236}">
                <a16:creationId xmlns:a16="http://schemas.microsoft.com/office/drawing/2014/main" id="{8EFE7AD1-6391-4F3B-8972-B57183FFC0C2}"/>
              </a:ext>
            </a:extLst>
          </p:cNvPr>
          <p:cNvSpPr/>
          <p:nvPr/>
        </p:nvSpPr>
        <p:spPr>
          <a:xfrm>
            <a:off x="1589" y="1094081"/>
            <a:ext cx="12188825" cy="46213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grpSp>
        <p:nvGrpSpPr>
          <p:cNvPr id="2" name="Group 1">
            <a:extLst>
              <a:ext uri="{FF2B5EF4-FFF2-40B4-BE49-F238E27FC236}">
                <a16:creationId xmlns:a16="http://schemas.microsoft.com/office/drawing/2014/main" id="{DD0238FA-5140-493D-AA6F-40D4B92BEEFE}"/>
              </a:ext>
            </a:extLst>
          </p:cNvPr>
          <p:cNvGrpSpPr/>
          <p:nvPr/>
        </p:nvGrpSpPr>
        <p:grpSpPr>
          <a:xfrm>
            <a:off x="4556305" y="1601346"/>
            <a:ext cx="3156172" cy="3429160"/>
            <a:chOff x="5308992" y="1273317"/>
            <a:chExt cx="3679735" cy="3052649"/>
          </a:xfrm>
        </p:grpSpPr>
        <p:sp>
          <p:nvSpPr>
            <p:cNvPr id="24" name="Rectangle 23">
              <a:extLst>
                <a:ext uri="{FF2B5EF4-FFF2-40B4-BE49-F238E27FC236}">
                  <a16:creationId xmlns:a16="http://schemas.microsoft.com/office/drawing/2014/main" id="{6C8DF3AC-FC34-455D-AFF8-44F3AE60A47F}"/>
                </a:ext>
              </a:extLst>
            </p:cNvPr>
            <p:cNvSpPr/>
            <p:nvPr/>
          </p:nvSpPr>
          <p:spPr>
            <a:xfrm>
              <a:off x="5375277" y="1273317"/>
              <a:ext cx="3613450" cy="3052649"/>
            </a:xfrm>
            <a:prstGeom prst="rect">
              <a:avLst/>
            </a:prstGeom>
            <a:solidFill>
              <a:schemeClr val="bg1"/>
            </a:solidFill>
            <a:ln w="28575" cap="flat" cmpd="sng" algn="ctr">
              <a:solidFill>
                <a:srgbClr val="00B0F0"/>
              </a:solidFill>
              <a:prstDash val="solid"/>
              <a:miter lim="800000"/>
            </a:ln>
            <a:effectLst/>
          </p:spPr>
          <p:txBody>
            <a:bodyPr rtlCol="0" anchor="ctr"/>
            <a:lstStyle/>
            <a:p>
              <a:pPr algn="ctr"/>
              <a:endParaRPr lang="en-US" kern="0">
                <a:solidFill>
                  <a:srgbClr val="FFFFFF"/>
                </a:solidFill>
                <a:latin typeface="Calibri" panose="020F0502020204030204"/>
              </a:endParaRPr>
            </a:p>
          </p:txBody>
        </p:sp>
        <p:sp>
          <p:nvSpPr>
            <p:cNvPr id="26" name="TextBox 25">
              <a:extLst>
                <a:ext uri="{FF2B5EF4-FFF2-40B4-BE49-F238E27FC236}">
                  <a16:creationId xmlns:a16="http://schemas.microsoft.com/office/drawing/2014/main" id="{22AEC33A-0596-48DC-8A55-45C33039D6AA}"/>
                </a:ext>
              </a:extLst>
            </p:cNvPr>
            <p:cNvSpPr txBox="1"/>
            <p:nvPr/>
          </p:nvSpPr>
          <p:spPr>
            <a:xfrm>
              <a:off x="5409323" y="1942569"/>
              <a:ext cx="3515347" cy="2095975"/>
            </a:xfrm>
            <a:prstGeom prst="rect">
              <a:avLst/>
            </a:prstGeom>
            <a:noFill/>
          </p:spPr>
          <p:txBody>
            <a:bodyPr wrap="square" rtlCol="0" anchor="ctr" anchorCtr="0">
              <a:spAutoFit/>
            </a:bodyPr>
            <a:lstStyle/>
            <a:p>
              <a:pPr marL="285750" indent="-285750" defTabSz="914217">
                <a:spcBef>
                  <a:spcPts val="300"/>
                </a:spcBef>
                <a:spcAft>
                  <a:spcPts val="300"/>
                </a:spcAft>
                <a:buClr>
                  <a:srgbClr val="0096EB"/>
                </a:buClr>
                <a:buFont typeface="Wingdings" panose="05000000000000000000" pitchFamily="2" charset="2"/>
                <a:buChar char="§"/>
                <a:defRPr/>
              </a:pPr>
              <a:r>
                <a:rPr lang="en-US" sz="1400" b="1">
                  <a:solidFill>
                    <a:srgbClr val="000000"/>
                  </a:solidFill>
                  <a:latin typeface="Arial"/>
                  <a:ea typeface="League Spartan" charset="0"/>
                  <a:cs typeface="Poppins" pitchFamily="2" charset="77"/>
                </a:rPr>
                <a:t>Emissions Reduction</a:t>
              </a:r>
            </a:p>
            <a:p>
              <a:pPr marL="285750" indent="-285750" defTabSz="914217">
                <a:spcBef>
                  <a:spcPts val="300"/>
                </a:spcBef>
                <a:spcAft>
                  <a:spcPts val="300"/>
                </a:spcAft>
                <a:buClr>
                  <a:srgbClr val="0096EB"/>
                </a:buClr>
                <a:buFont typeface="Wingdings" panose="05000000000000000000" pitchFamily="2" charset="2"/>
                <a:buChar char="§"/>
                <a:defRPr/>
              </a:pPr>
              <a:r>
                <a:rPr lang="en-US" sz="1400">
                  <a:solidFill>
                    <a:srgbClr val="000000"/>
                  </a:solidFill>
                  <a:latin typeface="Arial"/>
                  <a:ea typeface="League Spartan" charset="0"/>
                  <a:cs typeface="Poppins" pitchFamily="2" charset="77"/>
                </a:rPr>
                <a:t>Energy Consumption Reduction</a:t>
              </a:r>
            </a:p>
            <a:p>
              <a:pPr marL="285750" indent="-285750" defTabSz="914217">
                <a:spcBef>
                  <a:spcPts val="300"/>
                </a:spcBef>
                <a:spcAft>
                  <a:spcPts val="300"/>
                </a:spcAft>
                <a:buClr>
                  <a:srgbClr val="00A7FD"/>
                </a:buClr>
                <a:buFont typeface="Wingdings" panose="05000000000000000000" pitchFamily="2" charset="2"/>
                <a:buChar char="§"/>
                <a:defRPr/>
              </a:pPr>
              <a:r>
                <a:rPr lang="en-US" sz="1400">
                  <a:solidFill>
                    <a:srgbClr val="000000"/>
                  </a:solidFill>
                  <a:latin typeface="Arial"/>
                  <a:ea typeface="League Spartan" charset="0"/>
                  <a:cs typeface="Poppins" pitchFamily="2" charset="77"/>
                </a:rPr>
                <a:t>Electrification</a:t>
              </a:r>
            </a:p>
            <a:p>
              <a:pPr marL="285750" indent="-285750" defTabSz="914217">
                <a:spcBef>
                  <a:spcPts val="300"/>
                </a:spcBef>
                <a:spcAft>
                  <a:spcPts val="300"/>
                </a:spcAft>
                <a:buClr>
                  <a:srgbClr val="00A7FD"/>
                </a:buClr>
                <a:buFont typeface="Wingdings" panose="05000000000000000000" pitchFamily="2" charset="2"/>
                <a:buChar char="§"/>
                <a:defRPr/>
              </a:pPr>
              <a:r>
                <a:rPr lang="en-US" sz="1400">
                  <a:solidFill>
                    <a:srgbClr val="000000"/>
                  </a:solidFill>
                  <a:latin typeface="Arial"/>
                </a:rPr>
                <a:t>Surveillance &amp; Assessment</a:t>
              </a:r>
              <a:endParaRPr lang="en-US" sz="1400">
                <a:solidFill>
                  <a:srgbClr val="000000"/>
                </a:solidFill>
                <a:latin typeface="Arial"/>
                <a:ea typeface="League Spartan" charset="0"/>
                <a:cs typeface="Poppins" pitchFamily="2" charset="77"/>
              </a:endParaRPr>
            </a:p>
            <a:p>
              <a:pPr marL="285750" indent="-285750" defTabSz="914217">
                <a:spcBef>
                  <a:spcPts val="300"/>
                </a:spcBef>
                <a:spcAft>
                  <a:spcPts val="300"/>
                </a:spcAft>
                <a:buFont typeface="Wingdings" panose="05000000000000000000" pitchFamily="2" charset="2"/>
                <a:buChar char="§"/>
                <a:defRPr/>
              </a:pPr>
              <a:r>
                <a:rPr lang="en-US" sz="1400">
                  <a:solidFill>
                    <a:srgbClr val="000000"/>
                  </a:solidFill>
                  <a:latin typeface="Arial"/>
                  <a:ea typeface="League Spartan" charset="0"/>
                  <a:cs typeface="Poppins" pitchFamily="2" charset="77"/>
                </a:rPr>
                <a:t>HazMat Reduction</a:t>
              </a:r>
            </a:p>
            <a:p>
              <a:pPr marL="285750" indent="-285750" defTabSz="914217">
                <a:spcBef>
                  <a:spcPts val="300"/>
                </a:spcBef>
                <a:spcAft>
                  <a:spcPts val="300"/>
                </a:spcAft>
                <a:buFont typeface="Wingdings" panose="05000000000000000000" pitchFamily="2" charset="2"/>
                <a:buChar char="§"/>
                <a:defRPr/>
              </a:pPr>
              <a:r>
                <a:rPr lang="en-US" sz="1400">
                  <a:solidFill>
                    <a:srgbClr val="000000"/>
                  </a:solidFill>
                  <a:latin typeface="Arial"/>
                  <a:ea typeface="League Spartan" charset="0"/>
                  <a:cs typeface="Poppins" pitchFamily="2" charset="77"/>
                </a:rPr>
                <a:t>Water Stewardship</a:t>
              </a:r>
            </a:p>
            <a:p>
              <a:pPr marL="285750" indent="-285750" defTabSz="914217">
                <a:spcBef>
                  <a:spcPts val="300"/>
                </a:spcBef>
                <a:spcAft>
                  <a:spcPts val="300"/>
                </a:spcAft>
                <a:buFont typeface="Wingdings" panose="05000000000000000000" pitchFamily="2" charset="2"/>
                <a:buChar char="§"/>
                <a:defRPr/>
              </a:pPr>
              <a:r>
                <a:rPr lang="en-US" sz="1400">
                  <a:solidFill>
                    <a:srgbClr val="000000"/>
                  </a:solidFill>
                  <a:latin typeface="Arial"/>
                  <a:ea typeface="League Spartan" charset="0"/>
                  <a:cs typeface="Poppins" pitchFamily="2" charset="77"/>
                </a:rPr>
                <a:t>Waste Reduction</a:t>
              </a:r>
            </a:p>
            <a:p>
              <a:pPr marL="285750" indent="-285750" defTabSz="914217">
                <a:spcBef>
                  <a:spcPts val="300"/>
                </a:spcBef>
                <a:spcAft>
                  <a:spcPts val="300"/>
                </a:spcAft>
                <a:buFont typeface="Wingdings" panose="05000000000000000000" pitchFamily="2" charset="2"/>
                <a:buChar char="§"/>
                <a:defRPr/>
              </a:pPr>
              <a:r>
                <a:rPr lang="en-US" sz="1400">
                  <a:solidFill>
                    <a:srgbClr val="000000"/>
                  </a:solidFill>
                  <a:latin typeface="Arial"/>
                  <a:ea typeface="League Spartan" charset="0"/>
                  <a:cs typeface="Poppins" pitchFamily="2" charset="77"/>
                </a:rPr>
                <a:t>Size Reduction</a:t>
              </a:r>
            </a:p>
          </p:txBody>
        </p:sp>
        <p:sp>
          <p:nvSpPr>
            <p:cNvPr id="27" name="TextBox 26">
              <a:extLst>
                <a:ext uri="{FF2B5EF4-FFF2-40B4-BE49-F238E27FC236}">
                  <a16:creationId xmlns:a16="http://schemas.microsoft.com/office/drawing/2014/main" id="{F5A421C8-0FF6-4D2A-918A-0AF71B7AEE83}"/>
                </a:ext>
              </a:extLst>
            </p:cNvPr>
            <p:cNvSpPr txBox="1"/>
            <p:nvPr/>
          </p:nvSpPr>
          <p:spPr>
            <a:xfrm>
              <a:off x="5308992" y="1351824"/>
              <a:ext cx="3615678" cy="328781"/>
            </a:xfrm>
            <a:prstGeom prst="rect">
              <a:avLst/>
            </a:prstGeom>
            <a:noFill/>
          </p:spPr>
          <p:txBody>
            <a:bodyPr wrap="square" rtlCol="0">
              <a:spAutoFit/>
            </a:bodyPr>
            <a:lstStyle/>
            <a:p>
              <a:pPr algn="ctr"/>
              <a:r>
                <a:rPr lang="en-US" b="1">
                  <a:solidFill>
                    <a:srgbClr val="002060"/>
                  </a:solidFill>
                  <a:latin typeface="Arial"/>
                </a:rPr>
                <a:t>Solution Attributes</a:t>
              </a:r>
            </a:p>
          </p:txBody>
        </p:sp>
      </p:grpSp>
      <p:grpSp>
        <p:nvGrpSpPr>
          <p:cNvPr id="6" name="Group 5">
            <a:extLst>
              <a:ext uri="{FF2B5EF4-FFF2-40B4-BE49-F238E27FC236}">
                <a16:creationId xmlns:a16="http://schemas.microsoft.com/office/drawing/2014/main" id="{05DD630F-F167-42F0-9371-3B8F710C4A74}"/>
              </a:ext>
            </a:extLst>
          </p:cNvPr>
          <p:cNvGrpSpPr/>
          <p:nvPr/>
        </p:nvGrpSpPr>
        <p:grpSpPr>
          <a:xfrm>
            <a:off x="612776" y="1601345"/>
            <a:ext cx="2885504" cy="3711140"/>
            <a:chOff x="10172914" y="1351593"/>
            <a:chExt cx="2779416" cy="3711140"/>
          </a:xfrm>
        </p:grpSpPr>
        <p:sp>
          <p:nvSpPr>
            <p:cNvPr id="12" name="Rectangle 11">
              <a:extLst>
                <a:ext uri="{FF2B5EF4-FFF2-40B4-BE49-F238E27FC236}">
                  <a16:creationId xmlns:a16="http://schemas.microsoft.com/office/drawing/2014/main" id="{5AFBC628-6C08-4B8E-B10A-5EAD8AB86E23}"/>
                </a:ext>
              </a:extLst>
            </p:cNvPr>
            <p:cNvSpPr/>
            <p:nvPr/>
          </p:nvSpPr>
          <p:spPr>
            <a:xfrm>
              <a:off x="10172914" y="1351593"/>
              <a:ext cx="2779416" cy="3447234"/>
            </a:xfrm>
            <a:prstGeom prst="rect">
              <a:avLst/>
            </a:prstGeom>
            <a:solidFill>
              <a:schemeClr val="bg1"/>
            </a:solidFill>
            <a:ln w="28575" cap="flat" cmpd="sng" algn="ctr">
              <a:solidFill>
                <a:srgbClr val="00B0F0"/>
              </a:solidFill>
              <a:prstDash val="solid"/>
              <a:miter lim="800000"/>
            </a:ln>
            <a:effectLst/>
          </p:spPr>
          <p:txBody>
            <a:bodyPr rtlCol="0" anchor="ctr"/>
            <a:lstStyle/>
            <a:p>
              <a:pPr algn="ctr">
                <a:defRPr/>
              </a:pPr>
              <a:endParaRPr lang="en-US" kern="0">
                <a:solidFill>
                  <a:srgbClr val="FFFFFF"/>
                </a:solidFill>
                <a:latin typeface="Calibri" panose="020F0502020204030204"/>
              </a:endParaRPr>
            </a:p>
          </p:txBody>
        </p:sp>
        <p:sp>
          <p:nvSpPr>
            <p:cNvPr id="13" name="TextBox 12">
              <a:extLst>
                <a:ext uri="{FF2B5EF4-FFF2-40B4-BE49-F238E27FC236}">
                  <a16:creationId xmlns:a16="http://schemas.microsoft.com/office/drawing/2014/main" id="{7BC3E124-FB3D-4EC2-B48E-44A38DB953A4}"/>
                </a:ext>
              </a:extLst>
            </p:cNvPr>
            <p:cNvSpPr txBox="1"/>
            <p:nvPr/>
          </p:nvSpPr>
          <p:spPr>
            <a:xfrm>
              <a:off x="10173706" y="1477644"/>
              <a:ext cx="2774235" cy="377582"/>
            </a:xfrm>
            <a:prstGeom prst="rect">
              <a:avLst/>
            </a:prstGeom>
            <a:noFill/>
          </p:spPr>
          <p:txBody>
            <a:bodyPr wrap="square" rtlCol="0">
              <a:spAutoFit/>
            </a:bodyPr>
            <a:lstStyle/>
            <a:p>
              <a:pPr algn="ctr"/>
              <a:r>
                <a:rPr lang="en-US" b="1">
                  <a:solidFill>
                    <a:srgbClr val="002060"/>
                  </a:solidFill>
                  <a:latin typeface="Arial"/>
                </a:rPr>
                <a:t>Environmental Focus</a:t>
              </a:r>
            </a:p>
          </p:txBody>
        </p:sp>
        <p:pic>
          <p:nvPicPr>
            <p:cNvPr id="14" name="Picture 13">
              <a:extLst>
                <a:ext uri="{FF2B5EF4-FFF2-40B4-BE49-F238E27FC236}">
                  <a16:creationId xmlns:a16="http://schemas.microsoft.com/office/drawing/2014/main" id="{37C51F7D-8E7A-4EDB-88B8-DB01F874E6C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1955129" y="3093282"/>
              <a:ext cx="528469" cy="548640"/>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5B35E566-813B-4D60-AA13-4AC03142001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608138" y="3096502"/>
              <a:ext cx="528469" cy="548640"/>
            </a:xfrm>
            <a:prstGeom prst="rect">
              <a:avLst/>
            </a:prstGeom>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ACF02157-9045-40B2-940F-B3DD28CA764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609195" y="3727969"/>
              <a:ext cx="526354" cy="548640"/>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7E3C1B5E-7D74-4ED2-9CC3-0142BEAA2E4E}"/>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1279868" y="3740623"/>
              <a:ext cx="528469" cy="548640"/>
            </a:xfrm>
            <a:prstGeom prst="rect">
              <a:avLst/>
            </a:prstGeom>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E64886B2-A0F4-4D2E-B7D2-A5F7B9A31635}"/>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1955127" y="3738656"/>
              <a:ext cx="528469" cy="548640"/>
            </a:xfrm>
            <a:prstGeom prst="rect">
              <a:avLst/>
            </a:prstGeom>
            <a:effectLst>
              <a:outerShdw blurRad="50800" dist="38100" dir="2700000" algn="tl" rotWithShape="0">
                <a:prstClr val="black">
                  <a:alpha val="40000"/>
                </a:prstClr>
              </a:outerShdw>
            </a:effectLst>
          </p:spPr>
        </p:pic>
        <p:pic>
          <p:nvPicPr>
            <p:cNvPr id="22" name="Picture 21">
              <a:extLst>
                <a:ext uri="{FF2B5EF4-FFF2-40B4-BE49-F238E27FC236}">
                  <a16:creationId xmlns:a16="http://schemas.microsoft.com/office/drawing/2014/main" id="{29F606D2-3CAC-4FA9-8DE6-2B18E80EBACE}"/>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1278182" y="3096502"/>
              <a:ext cx="528469" cy="548640"/>
            </a:xfrm>
            <a:prstGeom prst="rect">
              <a:avLst/>
            </a:prstGeom>
            <a:effectLst>
              <a:outerShdw blurRad="50800" dist="38100" dir="2700000" algn="tl" rotWithShape="0">
                <a:prstClr val="black">
                  <a:alpha val="40000"/>
                </a:prstClr>
              </a:outerShdw>
            </a:effectLst>
          </p:spPr>
        </p:pic>
        <p:pic>
          <p:nvPicPr>
            <p:cNvPr id="23" name="Picture 2">
              <a:extLst>
                <a:ext uri="{FF2B5EF4-FFF2-40B4-BE49-F238E27FC236}">
                  <a16:creationId xmlns:a16="http://schemas.microsoft.com/office/drawing/2014/main" id="{5B963FF8-77AE-4A23-8E03-527EDFF2EB12}"/>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1279868" y="4514093"/>
              <a:ext cx="528469" cy="548640"/>
            </a:xfrm>
            <a:prstGeom prst="rect">
              <a:avLst/>
            </a:prstGeom>
          </p:spPr>
        </p:pic>
        <p:sp>
          <p:nvSpPr>
            <p:cNvPr id="28" name="TextBox 27">
              <a:extLst>
                <a:ext uri="{FF2B5EF4-FFF2-40B4-BE49-F238E27FC236}">
                  <a16:creationId xmlns:a16="http://schemas.microsoft.com/office/drawing/2014/main" id="{43C75D99-A427-41B8-AD57-095C8C58E079}"/>
                </a:ext>
              </a:extLst>
            </p:cNvPr>
            <p:cNvSpPr txBox="1"/>
            <p:nvPr/>
          </p:nvSpPr>
          <p:spPr>
            <a:xfrm>
              <a:off x="10596783" y="2157499"/>
              <a:ext cx="1891268" cy="261610"/>
            </a:xfrm>
            <a:prstGeom prst="rect">
              <a:avLst/>
            </a:prstGeom>
            <a:noFill/>
          </p:spPr>
          <p:txBody>
            <a:bodyPr wrap="square" rtlCol="0">
              <a:spAutoFit/>
            </a:bodyPr>
            <a:lstStyle/>
            <a:p>
              <a:pPr algn="ctr" defTabSz="914217">
                <a:defRPr/>
              </a:pPr>
              <a:r>
                <a:rPr lang="en-US" sz="1100" b="1">
                  <a:solidFill>
                    <a:srgbClr val="445469"/>
                  </a:solidFill>
                  <a:latin typeface="Arial"/>
                </a:rPr>
                <a:t>Our United Nations </a:t>
              </a:r>
            </a:p>
          </p:txBody>
        </p:sp>
        <p:pic>
          <p:nvPicPr>
            <p:cNvPr id="30" name="Graphic 29">
              <a:extLst>
                <a:ext uri="{FF2B5EF4-FFF2-40B4-BE49-F238E27FC236}">
                  <a16:creationId xmlns:a16="http://schemas.microsoft.com/office/drawing/2014/main" id="{4BDEE0BD-46C2-4D10-91BD-DA09C51002F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003081" y="2394032"/>
              <a:ext cx="1078672" cy="558597"/>
            </a:xfrm>
            <a:prstGeom prst="rect">
              <a:avLst/>
            </a:prstGeom>
            <a:effectLst/>
          </p:spPr>
        </p:pic>
      </p:grpSp>
      <p:sp>
        <p:nvSpPr>
          <p:cNvPr id="8" name="Title 7">
            <a:extLst>
              <a:ext uri="{FF2B5EF4-FFF2-40B4-BE49-F238E27FC236}">
                <a16:creationId xmlns:a16="http://schemas.microsoft.com/office/drawing/2014/main" id="{52C3D10D-3D85-4D1C-8342-5E3C6FC5CD0F}"/>
              </a:ext>
            </a:extLst>
          </p:cNvPr>
          <p:cNvSpPr>
            <a:spLocks noGrp="1"/>
          </p:cNvSpPr>
          <p:nvPr>
            <p:ph type="title"/>
          </p:nvPr>
        </p:nvSpPr>
        <p:spPr/>
        <p:txBody>
          <a:bodyPr vert="horz"/>
          <a:lstStyle/>
          <a:p>
            <a:r>
              <a:rPr lang="en-US" dirty="0"/>
              <a:t>Our Approach: Sustainability Through Technology</a:t>
            </a:r>
          </a:p>
        </p:txBody>
      </p:sp>
      <p:sp>
        <p:nvSpPr>
          <p:cNvPr id="54" name="Left-Right Arrow 2">
            <a:extLst>
              <a:ext uri="{FF2B5EF4-FFF2-40B4-BE49-F238E27FC236}">
                <a16:creationId xmlns:a16="http://schemas.microsoft.com/office/drawing/2014/main" id="{EF2E1970-6BDB-4CBA-891F-B93EC4641980}"/>
              </a:ext>
            </a:extLst>
          </p:cNvPr>
          <p:cNvSpPr/>
          <p:nvPr/>
        </p:nvSpPr>
        <p:spPr>
          <a:xfrm>
            <a:off x="3557255" y="3019354"/>
            <a:ext cx="940074" cy="510230"/>
          </a:xfrm>
          <a:prstGeom prst="leftRightArrow">
            <a:avLst>
              <a:gd name="adj1" fmla="val 37764"/>
              <a:gd name="adj2" fmla="val 53337"/>
            </a:avLst>
          </a:prstGeom>
          <a:gradFill>
            <a:gsLst>
              <a:gs pos="16000">
                <a:srgbClr val="005DAC"/>
              </a:gs>
              <a:gs pos="100000">
                <a:srgbClr val="00D6C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sp>
        <p:nvSpPr>
          <p:cNvPr id="56" name="TextBox 55">
            <a:extLst>
              <a:ext uri="{FF2B5EF4-FFF2-40B4-BE49-F238E27FC236}">
                <a16:creationId xmlns:a16="http://schemas.microsoft.com/office/drawing/2014/main" id="{5CFB2E7F-A6BA-4DA4-A575-6245F1BB0D0E}"/>
              </a:ext>
            </a:extLst>
          </p:cNvPr>
          <p:cNvSpPr txBox="1"/>
          <p:nvPr/>
        </p:nvSpPr>
        <p:spPr>
          <a:xfrm>
            <a:off x="416003" y="6088225"/>
            <a:ext cx="939681" cy="184666"/>
          </a:xfrm>
          <a:prstGeom prst="rect">
            <a:avLst/>
          </a:prstGeom>
          <a:noFill/>
        </p:spPr>
        <p:txBody>
          <a:bodyPr wrap="none" rtlCol="0">
            <a:spAutoFit/>
          </a:bodyPr>
          <a:lstStyle/>
          <a:p>
            <a:r>
              <a:rPr lang="en-US" sz="600">
                <a:solidFill>
                  <a:srgbClr val="FFFFFF">
                    <a:lumMod val="50000"/>
                  </a:srgbClr>
                </a:solidFill>
                <a:latin typeface="Arial"/>
              </a:rPr>
              <a:t>Image source: UN.org</a:t>
            </a:r>
          </a:p>
        </p:txBody>
      </p:sp>
      <p:sp>
        <p:nvSpPr>
          <p:cNvPr id="31" name="Left-Right Arrow 2">
            <a:extLst>
              <a:ext uri="{FF2B5EF4-FFF2-40B4-BE49-F238E27FC236}">
                <a16:creationId xmlns:a16="http://schemas.microsoft.com/office/drawing/2014/main" id="{E9B89C94-623E-6C46-9EC8-74BF6E0A2C78}"/>
              </a:ext>
            </a:extLst>
          </p:cNvPr>
          <p:cNvSpPr/>
          <p:nvPr/>
        </p:nvSpPr>
        <p:spPr>
          <a:xfrm>
            <a:off x="7771453" y="3019354"/>
            <a:ext cx="940074" cy="510230"/>
          </a:xfrm>
          <a:prstGeom prst="leftRightArrow">
            <a:avLst>
              <a:gd name="adj1" fmla="val 37764"/>
              <a:gd name="adj2" fmla="val 53337"/>
            </a:avLst>
          </a:prstGeom>
          <a:gradFill>
            <a:gsLst>
              <a:gs pos="16000">
                <a:srgbClr val="005DAC"/>
              </a:gs>
              <a:gs pos="100000">
                <a:srgbClr val="00D6C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pic>
        <p:nvPicPr>
          <p:cNvPr id="33" name="Picture 32" descr="Text&#10;&#10;Description automatically generated with low confidence">
            <a:extLst>
              <a:ext uri="{FF2B5EF4-FFF2-40B4-BE49-F238E27FC236}">
                <a16:creationId xmlns:a16="http://schemas.microsoft.com/office/drawing/2014/main" id="{E381738B-9FD2-7343-AFFF-287A362F9A97}"/>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6388" r="6458"/>
          <a:stretch/>
        </p:blipFill>
        <p:spPr>
          <a:xfrm>
            <a:off x="8776978" y="1580567"/>
            <a:ext cx="2885504" cy="3473019"/>
          </a:xfrm>
          <a:prstGeom prst="rect">
            <a:avLst/>
          </a:prstGeom>
        </p:spPr>
      </p:pic>
    </p:spTree>
    <p:extLst>
      <p:ext uri="{BB962C8B-B14F-4D97-AF65-F5344CB8AC3E}">
        <p14:creationId xmlns:p14="http://schemas.microsoft.com/office/powerpoint/2010/main" val="2533751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406EDF3-7F95-C685-8AF6-4E635557F882}"/>
              </a:ext>
            </a:extLst>
          </p:cNvPr>
          <p:cNvGraphicFramePr>
            <a:graphicFrameLocks noChangeAspect="1"/>
          </p:cNvGraphicFramePr>
          <p:nvPr>
            <p:custDataLst>
              <p:tags r:id="rId1"/>
            </p:custDataLst>
            <p:extLst>
              <p:ext uri="{D42A27DB-BD31-4B8C-83A1-F6EECF244321}">
                <p14:modId xmlns:p14="http://schemas.microsoft.com/office/powerpoint/2010/main" val="1235350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0" progId="TCLayout.ActiveDocument.1">
                  <p:embed/>
                </p:oleObj>
              </mc:Choice>
              <mc:Fallback>
                <p:oleObj name="think-cell Slide" r:id="rId3" imgW="532" imgH="530" progId="TCLayout.ActiveDocument.1">
                  <p:embed/>
                  <p:pic>
                    <p:nvPicPr>
                      <p:cNvPr id="6" name="Object 5" hidden="1">
                        <a:extLst>
                          <a:ext uri="{FF2B5EF4-FFF2-40B4-BE49-F238E27FC236}">
                            <a16:creationId xmlns:a16="http://schemas.microsoft.com/office/drawing/2014/main" id="{0406EDF3-7F95-C685-8AF6-4E635557F88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17A6D04A-58BC-A989-5B33-0F3D9DA1E0C9}"/>
              </a:ext>
            </a:extLst>
          </p:cNvPr>
          <p:cNvSpPr>
            <a:spLocks noGrp="1"/>
          </p:cNvSpPr>
          <p:nvPr>
            <p:ph idx="1"/>
          </p:nvPr>
        </p:nvSpPr>
        <p:spPr>
          <a:xfrm>
            <a:off x="2267522" y="1151347"/>
            <a:ext cx="3120091" cy="712121"/>
          </a:xfrm>
        </p:spPr>
        <p:txBody>
          <a:bodyPr/>
          <a:lstStyle/>
          <a:p>
            <a:pPr>
              <a:buClrTx/>
            </a:pPr>
            <a:r>
              <a:rPr lang="en-US" sz="2000" dirty="0"/>
              <a:t>Address Methane Emissions</a:t>
            </a:r>
          </a:p>
          <a:p>
            <a:pPr marL="342900" indent="-342900">
              <a:buClrTx/>
              <a:buFont typeface="Wingdings" panose="05000000000000000000" pitchFamily="2" charset="2"/>
              <a:buChar char="Ø"/>
            </a:pPr>
            <a:endParaRPr lang="en-US" sz="2000" dirty="0"/>
          </a:p>
        </p:txBody>
      </p:sp>
      <p:sp>
        <p:nvSpPr>
          <p:cNvPr id="4" name="Title 3">
            <a:extLst>
              <a:ext uri="{FF2B5EF4-FFF2-40B4-BE49-F238E27FC236}">
                <a16:creationId xmlns:a16="http://schemas.microsoft.com/office/drawing/2014/main" id="{BE4576DD-F4E5-53AC-4E7A-A386B0CCDAAF}"/>
              </a:ext>
            </a:extLst>
          </p:cNvPr>
          <p:cNvSpPr>
            <a:spLocks noGrp="1"/>
          </p:cNvSpPr>
          <p:nvPr>
            <p:ph type="title"/>
          </p:nvPr>
        </p:nvSpPr>
        <p:spPr/>
        <p:txBody>
          <a:bodyPr vert="horz"/>
          <a:lstStyle/>
          <a:p>
            <a:r>
              <a:rPr lang="en-US" dirty="0">
                <a:solidFill>
                  <a:srgbClr val="0096EB"/>
                </a:solidFill>
                <a:latin typeface="Arial"/>
              </a:rPr>
              <a:t>Transition Technology</a:t>
            </a:r>
            <a:br>
              <a:rPr lang="en-US" dirty="0">
                <a:solidFill>
                  <a:srgbClr val="0096EB"/>
                </a:solidFill>
                <a:latin typeface="Arial"/>
              </a:rPr>
            </a:br>
            <a:endParaRPr lang="en-US" dirty="0"/>
          </a:p>
        </p:txBody>
      </p:sp>
      <p:pic>
        <p:nvPicPr>
          <p:cNvPr id="3" name="Picture 2">
            <a:extLst>
              <a:ext uri="{FF2B5EF4-FFF2-40B4-BE49-F238E27FC236}">
                <a16:creationId xmlns:a16="http://schemas.microsoft.com/office/drawing/2014/main" id="{CA938115-65C8-4C69-B244-C35B982533FD}"/>
              </a:ext>
            </a:extLst>
          </p:cNvPr>
          <p:cNvPicPr>
            <a:picLocks noChangeAspect="1"/>
          </p:cNvPicPr>
          <p:nvPr/>
        </p:nvPicPr>
        <p:blipFill rotWithShape="1">
          <a:blip r:embed="rId5"/>
          <a:srcRect l="11775" r="7370"/>
          <a:stretch/>
        </p:blipFill>
        <p:spPr>
          <a:xfrm>
            <a:off x="215999" y="1145911"/>
            <a:ext cx="1956129" cy="5019056"/>
          </a:xfrm>
          <a:prstGeom prst="rect">
            <a:avLst/>
          </a:prstGeom>
        </p:spPr>
      </p:pic>
      <p:pic>
        <p:nvPicPr>
          <p:cNvPr id="14" name="Picture 13" descr="A picture containing light&#10;&#10;Description automatically generated">
            <a:extLst>
              <a:ext uri="{FF2B5EF4-FFF2-40B4-BE49-F238E27FC236}">
                <a16:creationId xmlns:a16="http://schemas.microsoft.com/office/drawing/2014/main" id="{7BA8BB84-F65D-BBDE-D42C-D6DB0EB3132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50876" y="1836354"/>
            <a:ext cx="1251488" cy="1388019"/>
          </a:xfrm>
          <a:prstGeom prst="rect">
            <a:avLst/>
          </a:prstGeom>
        </p:spPr>
      </p:pic>
      <p:sp>
        <p:nvSpPr>
          <p:cNvPr id="17" name="Content Placeholder 4">
            <a:extLst>
              <a:ext uri="{FF2B5EF4-FFF2-40B4-BE49-F238E27FC236}">
                <a16:creationId xmlns:a16="http://schemas.microsoft.com/office/drawing/2014/main" id="{9C235A79-51FD-1135-8D5A-8CC987756CE3}"/>
              </a:ext>
            </a:extLst>
          </p:cNvPr>
          <p:cNvSpPr txBox="1">
            <a:spLocks/>
          </p:cNvSpPr>
          <p:nvPr/>
        </p:nvSpPr>
        <p:spPr>
          <a:xfrm>
            <a:off x="9023118" y="1197068"/>
            <a:ext cx="3235558" cy="921997"/>
          </a:xfrm>
          <a:prstGeom prst="rect">
            <a:avLst/>
          </a:prstGeom>
        </p:spPr>
        <p:txBody>
          <a:bodyPr vert="horz" lIns="91440" tIns="45720" rIns="91440" bIns="45720" rtlCol="0">
            <a:noAutofit/>
          </a:bodyPr>
          <a:lstStyle>
            <a:lvl1pPr marL="0" indent="0" algn="l" defTabSz="914400" rtl="0" eaLnBrk="1" latinLnBrk="0" hangingPunct="1">
              <a:spcBef>
                <a:spcPts val="1000"/>
              </a:spcBef>
              <a:buClr>
                <a:schemeClr val="accent1"/>
              </a:buClr>
              <a:buFont typeface="Symbol" panose="05050102010706020507" pitchFamily="18" charset="2"/>
              <a:buNone/>
              <a:defRPr sz="2400" kern="1200">
                <a:solidFill>
                  <a:schemeClr val="tx1"/>
                </a:solidFill>
                <a:latin typeface="+mn-lt"/>
                <a:ea typeface="+mn-ea"/>
                <a:cs typeface="+mn-cs"/>
              </a:defRPr>
            </a:lvl1pPr>
            <a:lvl2pPr marL="319088" indent="-319088" algn="l" defTabSz="914400" rtl="0" eaLnBrk="1" latinLnBrk="0" hangingPunct="1">
              <a:spcBef>
                <a:spcPts val="800"/>
              </a:spcBef>
              <a:buClr>
                <a:schemeClr val="accent1"/>
              </a:buClr>
              <a:buFont typeface="Wingdings" panose="05000000000000000000" pitchFamily="2" charset="2"/>
              <a:buChar char="§"/>
              <a:defRPr sz="2400" kern="1200">
                <a:solidFill>
                  <a:schemeClr val="tx1"/>
                </a:solidFill>
                <a:latin typeface="+mn-lt"/>
                <a:ea typeface="+mn-ea"/>
                <a:cs typeface="+mn-cs"/>
              </a:defRPr>
            </a:lvl2pPr>
            <a:lvl3pPr marL="628650" indent="-28575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914400" indent="-285750" algn="l" defTabSz="914400" rtl="0" eaLnBrk="1" latinLnBrk="0" hangingPunct="1">
              <a:spcBef>
                <a:spcPts val="4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1141413" indent="-227013" algn="l" defTabSz="914400" rtl="0" eaLnBrk="1" latinLnBrk="0" hangingPunct="1">
              <a:spcBef>
                <a:spcPts val="4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Tx/>
            </a:pPr>
            <a:r>
              <a:rPr lang="en-US" sz="2000" dirty="0"/>
              <a:t>Minimize Well Construction Footprint</a:t>
            </a:r>
          </a:p>
        </p:txBody>
      </p:sp>
      <p:sp>
        <p:nvSpPr>
          <p:cNvPr id="18" name="Content Placeholder 4">
            <a:extLst>
              <a:ext uri="{FF2B5EF4-FFF2-40B4-BE49-F238E27FC236}">
                <a16:creationId xmlns:a16="http://schemas.microsoft.com/office/drawing/2014/main" id="{514EBC7D-B429-C02B-25E2-7F37D9B52FC3}"/>
              </a:ext>
            </a:extLst>
          </p:cNvPr>
          <p:cNvSpPr txBox="1">
            <a:spLocks/>
          </p:cNvSpPr>
          <p:nvPr/>
        </p:nvSpPr>
        <p:spPr>
          <a:xfrm>
            <a:off x="5722428" y="1180849"/>
            <a:ext cx="2621472" cy="1187172"/>
          </a:xfrm>
          <a:prstGeom prst="rect">
            <a:avLst/>
          </a:prstGeom>
        </p:spPr>
        <p:txBody>
          <a:bodyPr vert="horz" lIns="91440" tIns="45720" rIns="91440" bIns="45720" rtlCol="0">
            <a:noAutofit/>
          </a:bodyPr>
          <a:lstStyle>
            <a:lvl1pPr marL="0" indent="0" algn="l" defTabSz="914400" rtl="0" eaLnBrk="1" latinLnBrk="0" hangingPunct="1">
              <a:spcBef>
                <a:spcPts val="1000"/>
              </a:spcBef>
              <a:buClr>
                <a:schemeClr val="accent1"/>
              </a:buClr>
              <a:buFont typeface="Symbol" panose="05050102010706020507" pitchFamily="18" charset="2"/>
              <a:buNone/>
              <a:defRPr sz="2400" kern="1200">
                <a:solidFill>
                  <a:schemeClr val="tx1"/>
                </a:solidFill>
                <a:latin typeface="+mn-lt"/>
                <a:ea typeface="+mn-ea"/>
                <a:cs typeface="+mn-cs"/>
              </a:defRPr>
            </a:lvl1pPr>
            <a:lvl2pPr marL="319088" indent="-319088" algn="l" defTabSz="914400" rtl="0" eaLnBrk="1" latinLnBrk="0" hangingPunct="1">
              <a:spcBef>
                <a:spcPts val="800"/>
              </a:spcBef>
              <a:buClr>
                <a:schemeClr val="accent1"/>
              </a:buClr>
              <a:buFont typeface="Wingdings" panose="05000000000000000000" pitchFamily="2" charset="2"/>
              <a:buChar char="§"/>
              <a:defRPr sz="2400" kern="1200">
                <a:solidFill>
                  <a:schemeClr val="tx1"/>
                </a:solidFill>
                <a:latin typeface="+mn-lt"/>
                <a:ea typeface="+mn-ea"/>
                <a:cs typeface="+mn-cs"/>
              </a:defRPr>
            </a:lvl2pPr>
            <a:lvl3pPr marL="628650" indent="-28575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914400" indent="-285750" algn="l" defTabSz="914400" rtl="0" eaLnBrk="1" latinLnBrk="0" hangingPunct="1">
              <a:spcBef>
                <a:spcPts val="4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1141413" indent="-227013" algn="l" defTabSz="914400" rtl="0" eaLnBrk="1" latinLnBrk="0" hangingPunct="1">
              <a:spcBef>
                <a:spcPts val="4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Tx/>
            </a:pPr>
            <a:r>
              <a:rPr lang="en-US" sz="2000" dirty="0"/>
              <a:t>Reduce/Eliminate Flaring</a:t>
            </a:r>
          </a:p>
        </p:txBody>
      </p:sp>
      <p:sp>
        <p:nvSpPr>
          <p:cNvPr id="19" name="Rectangle 18">
            <a:extLst>
              <a:ext uri="{FF2B5EF4-FFF2-40B4-BE49-F238E27FC236}">
                <a16:creationId xmlns:a16="http://schemas.microsoft.com/office/drawing/2014/main" id="{5337CE3C-C296-A025-8FF6-1BF940295AAE}"/>
              </a:ext>
            </a:extLst>
          </p:cNvPr>
          <p:cNvSpPr/>
          <p:nvPr/>
        </p:nvSpPr>
        <p:spPr>
          <a:xfrm>
            <a:off x="2282221" y="1160773"/>
            <a:ext cx="2921914" cy="21264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D75E1EE-3749-8B0E-5D92-3915701EAEF3}"/>
              </a:ext>
            </a:extLst>
          </p:cNvPr>
          <p:cNvSpPr/>
          <p:nvPr/>
        </p:nvSpPr>
        <p:spPr>
          <a:xfrm>
            <a:off x="5644808" y="1144381"/>
            <a:ext cx="2921914" cy="21264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91D48F5-A57B-3B25-A418-027438EF1DEB}"/>
              </a:ext>
            </a:extLst>
          </p:cNvPr>
          <p:cNvSpPr/>
          <p:nvPr/>
        </p:nvSpPr>
        <p:spPr>
          <a:xfrm>
            <a:off x="9001947" y="1160773"/>
            <a:ext cx="2921914" cy="21264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12162BE-69B0-3454-55B9-30513F5799B4}"/>
              </a:ext>
            </a:extLst>
          </p:cNvPr>
          <p:cNvSpPr/>
          <p:nvPr/>
        </p:nvSpPr>
        <p:spPr>
          <a:xfrm>
            <a:off x="3471362" y="3885438"/>
            <a:ext cx="2921914" cy="21264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DEFD12C-3C81-A817-73DB-60368607EC27}"/>
              </a:ext>
            </a:extLst>
          </p:cNvPr>
          <p:cNvSpPr/>
          <p:nvPr/>
        </p:nvSpPr>
        <p:spPr>
          <a:xfrm>
            <a:off x="7328405" y="3885438"/>
            <a:ext cx="2921914" cy="21264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4">
            <a:extLst>
              <a:ext uri="{FF2B5EF4-FFF2-40B4-BE49-F238E27FC236}">
                <a16:creationId xmlns:a16="http://schemas.microsoft.com/office/drawing/2014/main" id="{AFA3AE7A-B6C1-8EA3-A8FF-2EC36D72AE22}"/>
              </a:ext>
            </a:extLst>
          </p:cNvPr>
          <p:cNvSpPr txBox="1">
            <a:spLocks/>
          </p:cNvSpPr>
          <p:nvPr/>
        </p:nvSpPr>
        <p:spPr>
          <a:xfrm>
            <a:off x="7328405" y="3901830"/>
            <a:ext cx="2267866" cy="1129802"/>
          </a:xfrm>
          <a:prstGeom prst="rect">
            <a:avLst/>
          </a:prstGeom>
        </p:spPr>
        <p:txBody>
          <a:bodyPr vert="horz" lIns="91440" tIns="45720" rIns="91440" bIns="45720" rtlCol="0">
            <a:noAutofit/>
          </a:bodyPr>
          <a:lstStyle>
            <a:lvl1pPr marL="0" indent="0" algn="l" defTabSz="914400" rtl="0" eaLnBrk="1" latinLnBrk="0" hangingPunct="1">
              <a:spcBef>
                <a:spcPts val="1000"/>
              </a:spcBef>
              <a:buClr>
                <a:schemeClr val="accent1"/>
              </a:buClr>
              <a:buFont typeface="Symbol" panose="05050102010706020507" pitchFamily="18" charset="2"/>
              <a:buNone/>
              <a:defRPr sz="2400" kern="1200">
                <a:solidFill>
                  <a:schemeClr val="tx1"/>
                </a:solidFill>
                <a:latin typeface="+mn-lt"/>
                <a:ea typeface="+mn-ea"/>
                <a:cs typeface="+mn-cs"/>
              </a:defRPr>
            </a:lvl1pPr>
            <a:lvl2pPr marL="319088" indent="-319088" algn="l" defTabSz="914400" rtl="0" eaLnBrk="1" latinLnBrk="0" hangingPunct="1">
              <a:spcBef>
                <a:spcPts val="800"/>
              </a:spcBef>
              <a:buClr>
                <a:schemeClr val="accent1"/>
              </a:buClr>
              <a:buFont typeface="Wingdings" panose="05000000000000000000" pitchFamily="2" charset="2"/>
              <a:buChar char="§"/>
              <a:defRPr sz="2400" kern="1200">
                <a:solidFill>
                  <a:schemeClr val="tx1"/>
                </a:solidFill>
                <a:latin typeface="+mn-lt"/>
                <a:ea typeface="+mn-ea"/>
                <a:cs typeface="+mn-cs"/>
              </a:defRPr>
            </a:lvl2pPr>
            <a:lvl3pPr marL="628650" indent="-28575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914400" indent="-285750" algn="l" defTabSz="914400" rtl="0" eaLnBrk="1" latinLnBrk="0" hangingPunct="1">
              <a:spcBef>
                <a:spcPts val="4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1141413" indent="-227013" algn="l" defTabSz="914400" rtl="0" eaLnBrk="1" latinLnBrk="0" hangingPunct="1">
              <a:spcBef>
                <a:spcPts val="4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Tx/>
            </a:pPr>
            <a:r>
              <a:rPr lang="en-US" sz="2000"/>
              <a:t>Electrification</a:t>
            </a:r>
            <a:endParaRPr lang="en-US" sz="2000" dirty="0"/>
          </a:p>
        </p:txBody>
      </p:sp>
      <p:sp>
        <p:nvSpPr>
          <p:cNvPr id="25" name="Content Placeholder 4">
            <a:extLst>
              <a:ext uri="{FF2B5EF4-FFF2-40B4-BE49-F238E27FC236}">
                <a16:creationId xmlns:a16="http://schemas.microsoft.com/office/drawing/2014/main" id="{4A184377-A011-5602-05C9-1A0DE665FE90}"/>
              </a:ext>
            </a:extLst>
          </p:cNvPr>
          <p:cNvSpPr txBox="1">
            <a:spLocks/>
          </p:cNvSpPr>
          <p:nvPr/>
        </p:nvSpPr>
        <p:spPr>
          <a:xfrm>
            <a:off x="3471362" y="3910286"/>
            <a:ext cx="2921914" cy="1211863"/>
          </a:xfrm>
          <a:prstGeom prst="rect">
            <a:avLst/>
          </a:prstGeom>
        </p:spPr>
        <p:txBody>
          <a:bodyPr vert="horz" lIns="91440" tIns="45720" rIns="91440" bIns="45720" rtlCol="0">
            <a:noAutofit/>
          </a:bodyPr>
          <a:lstStyle>
            <a:lvl1pPr marL="0" indent="0" algn="l" defTabSz="914400" rtl="0" eaLnBrk="1" latinLnBrk="0" hangingPunct="1">
              <a:spcBef>
                <a:spcPts val="1000"/>
              </a:spcBef>
              <a:buClr>
                <a:schemeClr val="accent1"/>
              </a:buClr>
              <a:buFont typeface="Symbol" panose="05050102010706020507" pitchFamily="18" charset="2"/>
              <a:buNone/>
              <a:defRPr sz="2400" kern="1200">
                <a:solidFill>
                  <a:schemeClr val="tx1"/>
                </a:solidFill>
                <a:latin typeface="+mn-lt"/>
                <a:ea typeface="+mn-ea"/>
                <a:cs typeface="+mn-cs"/>
              </a:defRPr>
            </a:lvl1pPr>
            <a:lvl2pPr marL="319088" indent="-319088" algn="l" defTabSz="914400" rtl="0" eaLnBrk="1" latinLnBrk="0" hangingPunct="1">
              <a:spcBef>
                <a:spcPts val="800"/>
              </a:spcBef>
              <a:buClr>
                <a:schemeClr val="accent1"/>
              </a:buClr>
              <a:buFont typeface="Wingdings" panose="05000000000000000000" pitchFamily="2" charset="2"/>
              <a:buChar char="§"/>
              <a:defRPr sz="2400" kern="1200">
                <a:solidFill>
                  <a:schemeClr val="tx1"/>
                </a:solidFill>
                <a:latin typeface="+mn-lt"/>
                <a:ea typeface="+mn-ea"/>
                <a:cs typeface="+mn-cs"/>
              </a:defRPr>
            </a:lvl2pPr>
            <a:lvl3pPr marL="628650" indent="-28575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914400" indent="-285750" algn="l" defTabSz="914400" rtl="0" eaLnBrk="1" latinLnBrk="0" hangingPunct="1">
              <a:spcBef>
                <a:spcPts val="4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1141413" indent="-227013" algn="l" defTabSz="914400" rtl="0" eaLnBrk="1" latinLnBrk="0" hangingPunct="1">
              <a:spcBef>
                <a:spcPts val="4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Tx/>
            </a:pPr>
            <a:r>
              <a:rPr lang="en-US" sz="2000" dirty="0"/>
              <a:t>Full Field Development Solutions</a:t>
            </a:r>
          </a:p>
        </p:txBody>
      </p:sp>
      <p:pic>
        <p:nvPicPr>
          <p:cNvPr id="26" name="Picture 25" descr="A person holding a tablet&#10;&#10;Description automatically generated with low confidence">
            <a:extLst>
              <a:ext uri="{FF2B5EF4-FFF2-40B4-BE49-F238E27FC236}">
                <a16:creationId xmlns:a16="http://schemas.microsoft.com/office/drawing/2014/main" id="{56DB421B-F29E-4807-1DB2-80101D083820}"/>
              </a:ext>
            </a:extLst>
          </p:cNvPr>
          <p:cNvPicPr>
            <a:picLocks noChangeAspect="1"/>
          </p:cNvPicPr>
          <p:nvPr/>
        </p:nvPicPr>
        <p:blipFill rotWithShape="1">
          <a:blip r:embed="rId7">
            <a:extLst>
              <a:ext uri="{28A0092B-C50C-407E-A947-70E740481C1C}">
                <a14:useLocalDpi xmlns:a14="http://schemas.microsoft.com/office/drawing/2010/main" val="0"/>
              </a:ext>
            </a:extLst>
          </a:blip>
          <a:srcRect l="30071" b="430"/>
          <a:stretch/>
        </p:blipFill>
        <p:spPr>
          <a:xfrm>
            <a:off x="9039344" y="1880275"/>
            <a:ext cx="1643791" cy="1406920"/>
          </a:xfrm>
          <a:prstGeom prst="rect">
            <a:avLst/>
          </a:prstGeom>
        </p:spPr>
      </p:pic>
      <p:pic>
        <p:nvPicPr>
          <p:cNvPr id="27" name="Picture 26">
            <a:extLst>
              <a:ext uri="{FF2B5EF4-FFF2-40B4-BE49-F238E27FC236}">
                <a16:creationId xmlns:a16="http://schemas.microsoft.com/office/drawing/2014/main" id="{754AB8F0-1A9E-3666-BB3C-97AFDC4650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99315" y="1863468"/>
            <a:ext cx="1307899" cy="1407336"/>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C0971B34-DDFA-01D3-6F7D-FB0C617AC60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71362" y="1928546"/>
            <a:ext cx="1716187" cy="1330073"/>
          </a:xfrm>
          <a:prstGeom prst="rect">
            <a:avLst/>
          </a:prstGeom>
        </p:spPr>
      </p:pic>
      <p:pic>
        <p:nvPicPr>
          <p:cNvPr id="29" name="Picture 28">
            <a:extLst>
              <a:ext uri="{FF2B5EF4-FFF2-40B4-BE49-F238E27FC236}">
                <a16:creationId xmlns:a16="http://schemas.microsoft.com/office/drawing/2014/main" id="{E9F53897-DFD0-E077-D5A4-2483E45A176E}"/>
              </a:ext>
            </a:extLst>
          </p:cNvPr>
          <p:cNvPicPr>
            <a:picLocks noChangeAspect="1"/>
          </p:cNvPicPr>
          <p:nvPr/>
        </p:nvPicPr>
        <p:blipFill>
          <a:blip r:embed="rId10"/>
          <a:stretch>
            <a:fillRect/>
          </a:stretch>
        </p:blipFill>
        <p:spPr>
          <a:xfrm>
            <a:off x="7118941" y="1922922"/>
            <a:ext cx="1424921" cy="744268"/>
          </a:xfrm>
          <a:prstGeom prst="rect">
            <a:avLst/>
          </a:prstGeom>
        </p:spPr>
      </p:pic>
      <p:pic>
        <p:nvPicPr>
          <p:cNvPr id="31" name="Picture 30">
            <a:extLst>
              <a:ext uri="{FF2B5EF4-FFF2-40B4-BE49-F238E27FC236}">
                <a16:creationId xmlns:a16="http://schemas.microsoft.com/office/drawing/2014/main" id="{FAA4FB04-0613-0625-B97D-8869B2ECB4A0}"/>
              </a:ext>
            </a:extLst>
          </p:cNvPr>
          <p:cNvPicPr>
            <a:picLocks noChangeAspect="1"/>
          </p:cNvPicPr>
          <p:nvPr/>
        </p:nvPicPr>
        <p:blipFill>
          <a:blip r:embed="rId11"/>
          <a:stretch>
            <a:fillRect/>
          </a:stretch>
        </p:blipFill>
        <p:spPr>
          <a:xfrm>
            <a:off x="7119644" y="2632130"/>
            <a:ext cx="1424921" cy="626489"/>
          </a:xfrm>
          <a:prstGeom prst="rect">
            <a:avLst/>
          </a:prstGeom>
        </p:spPr>
      </p:pic>
      <p:pic>
        <p:nvPicPr>
          <p:cNvPr id="32" name="Picture 31">
            <a:extLst>
              <a:ext uri="{FF2B5EF4-FFF2-40B4-BE49-F238E27FC236}">
                <a16:creationId xmlns:a16="http://schemas.microsoft.com/office/drawing/2014/main" id="{B78E0E4E-731E-1A49-953D-D478B6844B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68540" y="4365516"/>
            <a:ext cx="2858918" cy="1645817"/>
          </a:xfrm>
          <a:prstGeom prst="rect">
            <a:avLst/>
          </a:prstGeom>
        </p:spPr>
      </p:pic>
      <p:pic>
        <p:nvPicPr>
          <p:cNvPr id="33" name="Picture 32">
            <a:extLst>
              <a:ext uri="{FF2B5EF4-FFF2-40B4-BE49-F238E27FC236}">
                <a16:creationId xmlns:a16="http://schemas.microsoft.com/office/drawing/2014/main" id="{B1C9B7D2-6B64-00E9-8401-A22B40DFFAFA}"/>
              </a:ext>
            </a:extLst>
          </p:cNvPr>
          <p:cNvPicPr>
            <a:picLocks noChangeAspect="1"/>
          </p:cNvPicPr>
          <p:nvPr/>
        </p:nvPicPr>
        <p:blipFill>
          <a:blip r:embed="rId13"/>
          <a:stretch>
            <a:fillRect/>
          </a:stretch>
        </p:blipFill>
        <p:spPr>
          <a:xfrm>
            <a:off x="3487124" y="4534694"/>
            <a:ext cx="2890912" cy="1476639"/>
          </a:xfrm>
          <a:prstGeom prst="rect">
            <a:avLst/>
          </a:prstGeom>
        </p:spPr>
      </p:pic>
      <p:pic>
        <p:nvPicPr>
          <p:cNvPr id="30" name="Picture 29" descr="A picture containing outdoor, smoke, dark, clouds&#10;&#10;Description automatically generated">
            <a:extLst>
              <a:ext uri="{FF2B5EF4-FFF2-40B4-BE49-F238E27FC236}">
                <a16:creationId xmlns:a16="http://schemas.microsoft.com/office/drawing/2014/main" id="{79B79F76-9263-6341-1D11-01FA3D14451C}"/>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r="12268"/>
          <a:stretch/>
        </p:blipFill>
        <p:spPr>
          <a:xfrm>
            <a:off x="5675789" y="1922922"/>
            <a:ext cx="1526002" cy="1364273"/>
          </a:xfrm>
          <a:prstGeom prst="rect">
            <a:avLst/>
          </a:prstGeom>
        </p:spPr>
      </p:pic>
      <p:sp>
        <p:nvSpPr>
          <p:cNvPr id="34" name="Rectangle 33">
            <a:extLst>
              <a:ext uri="{FF2B5EF4-FFF2-40B4-BE49-F238E27FC236}">
                <a16:creationId xmlns:a16="http://schemas.microsoft.com/office/drawing/2014/main" id="{1DF52E85-71F3-130D-2C92-CFF5C386B66C}"/>
              </a:ext>
            </a:extLst>
          </p:cNvPr>
          <p:cNvSpPr/>
          <p:nvPr/>
        </p:nvSpPr>
        <p:spPr>
          <a:xfrm>
            <a:off x="4785360" y="1144381"/>
            <a:ext cx="418775" cy="102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04138EEB-DC6C-A628-ACC7-EFCFB324545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747488" y="789610"/>
            <a:ext cx="457075" cy="457075"/>
          </a:xfrm>
          <a:prstGeom prst="rect">
            <a:avLst/>
          </a:prstGeom>
        </p:spPr>
      </p:pic>
      <p:sp>
        <p:nvSpPr>
          <p:cNvPr id="35" name="Rectangle 34">
            <a:extLst>
              <a:ext uri="{FF2B5EF4-FFF2-40B4-BE49-F238E27FC236}">
                <a16:creationId xmlns:a16="http://schemas.microsoft.com/office/drawing/2014/main" id="{641878F5-421C-682D-F0EE-358604BBD582}"/>
              </a:ext>
            </a:extLst>
          </p:cNvPr>
          <p:cNvSpPr/>
          <p:nvPr/>
        </p:nvSpPr>
        <p:spPr>
          <a:xfrm>
            <a:off x="8142737" y="1100100"/>
            <a:ext cx="418775" cy="102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107F900-C5E0-2BA8-3F34-5F7827A4A244}"/>
              </a:ext>
            </a:extLst>
          </p:cNvPr>
          <p:cNvSpPr/>
          <p:nvPr/>
        </p:nvSpPr>
        <p:spPr>
          <a:xfrm>
            <a:off x="11499537" y="1122241"/>
            <a:ext cx="418775" cy="102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3FDB8E1-950E-143F-6DE0-A0B12EAA3B88}"/>
              </a:ext>
            </a:extLst>
          </p:cNvPr>
          <p:cNvSpPr/>
          <p:nvPr/>
        </p:nvSpPr>
        <p:spPr>
          <a:xfrm>
            <a:off x="5892267" y="3844058"/>
            <a:ext cx="495382" cy="1143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8928849-2324-258E-4665-74E6D989D387}"/>
              </a:ext>
            </a:extLst>
          </p:cNvPr>
          <p:cNvSpPr/>
          <p:nvPr/>
        </p:nvSpPr>
        <p:spPr>
          <a:xfrm>
            <a:off x="9824463" y="3856102"/>
            <a:ext cx="418775" cy="102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843F2139-183A-38FB-B81B-735CE78E8BF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813646" y="3551798"/>
            <a:ext cx="446052" cy="441843"/>
          </a:xfrm>
          <a:prstGeom prst="rect">
            <a:avLst/>
          </a:prstGeom>
        </p:spPr>
      </p:pic>
      <p:pic>
        <p:nvPicPr>
          <p:cNvPr id="9" name="Graphic 8">
            <a:extLst>
              <a:ext uri="{FF2B5EF4-FFF2-40B4-BE49-F238E27FC236}">
                <a16:creationId xmlns:a16="http://schemas.microsoft.com/office/drawing/2014/main" id="{F82C52A0-B7F6-00DE-D564-D8C2300EC1D6}"/>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915334" y="3551798"/>
            <a:ext cx="457075" cy="457075"/>
          </a:xfrm>
          <a:prstGeom prst="rect">
            <a:avLst/>
          </a:prstGeom>
        </p:spPr>
      </p:pic>
      <p:pic>
        <p:nvPicPr>
          <p:cNvPr id="12" name="Graphic 11">
            <a:extLst>
              <a:ext uri="{FF2B5EF4-FFF2-40B4-BE49-F238E27FC236}">
                <a16:creationId xmlns:a16="http://schemas.microsoft.com/office/drawing/2014/main" id="{5DA5B9B1-6E04-1E6B-F24F-F15C576C3D9D}"/>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8131746" y="781539"/>
            <a:ext cx="427516" cy="427516"/>
          </a:xfrm>
          <a:prstGeom prst="rect">
            <a:avLst/>
          </a:prstGeom>
        </p:spPr>
      </p:pic>
      <p:pic>
        <p:nvPicPr>
          <p:cNvPr id="11" name="Graphic 10">
            <a:extLst>
              <a:ext uri="{FF2B5EF4-FFF2-40B4-BE49-F238E27FC236}">
                <a16:creationId xmlns:a16="http://schemas.microsoft.com/office/drawing/2014/main" id="{947030E1-3C57-BF56-CD8A-9A2D4D787CE3}"/>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1514350" y="773919"/>
            <a:ext cx="427516" cy="427516"/>
          </a:xfrm>
          <a:prstGeom prst="rect">
            <a:avLst/>
          </a:prstGeom>
        </p:spPr>
      </p:pic>
    </p:spTree>
    <p:extLst>
      <p:ext uri="{BB962C8B-B14F-4D97-AF65-F5344CB8AC3E}">
        <p14:creationId xmlns:p14="http://schemas.microsoft.com/office/powerpoint/2010/main" val="156566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blur&#10;&#10;Description automatically generated">
            <a:extLst>
              <a:ext uri="{FF2B5EF4-FFF2-40B4-BE49-F238E27FC236}">
                <a16:creationId xmlns:a16="http://schemas.microsoft.com/office/drawing/2014/main" id="{55936E2D-CE84-2041-99EB-93EF0D64EC9F}"/>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t="19835" b="33704"/>
          <a:stretch/>
        </p:blipFill>
        <p:spPr>
          <a:xfrm>
            <a:off x="1588" y="1685926"/>
            <a:ext cx="12188825" cy="4038600"/>
          </a:xfrm>
          <a:prstGeom prst="rect">
            <a:avLst/>
          </a:prstGeom>
          <a:effectLst/>
        </p:spPr>
      </p:pic>
      <p:cxnSp>
        <p:nvCxnSpPr>
          <p:cNvPr id="21" name="Straight Connector 20">
            <a:extLst>
              <a:ext uri="{FF2B5EF4-FFF2-40B4-BE49-F238E27FC236}">
                <a16:creationId xmlns:a16="http://schemas.microsoft.com/office/drawing/2014/main" id="{E3A39B01-7192-4D5B-B3CA-3F2B0F69BA93}"/>
              </a:ext>
            </a:extLst>
          </p:cNvPr>
          <p:cNvCxnSpPr>
            <a:cxnSpLocks/>
          </p:cNvCxnSpPr>
          <p:nvPr/>
        </p:nvCxnSpPr>
        <p:spPr>
          <a:xfrm>
            <a:off x="1589" y="1681696"/>
            <a:ext cx="121888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EBA64B1-84BF-4C56-89CB-CA91EF17DC00}"/>
              </a:ext>
            </a:extLst>
          </p:cNvPr>
          <p:cNvCxnSpPr>
            <a:cxnSpLocks/>
          </p:cNvCxnSpPr>
          <p:nvPr/>
        </p:nvCxnSpPr>
        <p:spPr>
          <a:xfrm>
            <a:off x="1589" y="5724526"/>
            <a:ext cx="12188825" cy="1746"/>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Object 2" hidden="1">
            <a:extLst>
              <a:ext uri="{FF2B5EF4-FFF2-40B4-BE49-F238E27FC236}">
                <a16:creationId xmlns:a16="http://schemas.microsoft.com/office/drawing/2014/main" id="{0FC31A94-7E73-4DDF-9F4C-570B39AF2C56}"/>
              </a:ext>
            </a:extLst>
          </p:cNvPr>
          <p:cNvGraphicFramePr>
            <a:graphicFrameLocks noChangeAspect="1"/>
          </p:cNvGraphicFramePr>
          <p:nvPr>
            <p:custDataLst>
              <p:tags r:id="rId1"/>
            </p:custDataLst>
          </p:nvPr>
        </p:nvGraphicFramePr>
        <p:xfrm>
          <a:off x="3176" y="1588"/>
          <a:ext cx="1588" cy="1588"/>
        </p:xfrm>
        <a:graphic>
          <a:graphicData uri="http://schemas.openxmlformats.org/presentationml/2006/ole">
            <mc:AlternateContent xmlns:mc="http://schemas.openxmlformats.org/markup-compatibility/2006">
              <mc:Choice xmlns:v="urn:schemas-microsoft-com:vml" Requires="v">
                <p:oleObj name="think-cell Slide" r:id="rId5" imgW="415" imgH="416" progId="TCLayout.ActiveDocument.1">
                  <p:embed/>
                </p:oleObj>
              </mc:Choice>
              <mc:Fallback>
                <p:oleObj name="think-cell Slide" r:id="rId5" imgW="415" imgH="416" progId="TCLayout.ActiveDocument.1">
                  <p:embed/>
                  <p:pic>
                    <p:nvPicPr>
                      <p:cNvPr id="3" name="Object 2" hidden="1">
                        <a:extLst>
                          <a:ext uri="{FF2B5EF4-FFF2-40B4-BE49-F238E27FC236}">
                            <a16:creationId xmlns:a16="http://schemas.microsoft.com/office/drawing/2014/main" id="{0FC31A94-7E73-4DDF-9F4C-570B39AF2C56}"/>
                          </a:ext>
                        </a:extLst>
                      </p:cNvPr>
                      <p:cNvPicPr/>
                      <p:nvPr/>
                    </p:nvPicPr>
                    <p:blipFill>
                      <a:blip r:embed="rId6"/>
                      <a:stretch>
                        <a:fillRect/>
                      </a:stretch>
                    </p:blipFill>
                    <p:spPr>
                      <a:xfrm>
                        <a:off x="3176"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9F6F722-A4FC-4DC2-8318-5DB8140E03BC}"/>
              </a:ext>
            </a:extLst>
          </p:cNvPr>
          <p:cNvSpPr>
            <a:spLocks noGrp="1"/>
          </p:cNvSpPr>
          <p:nvPr>
            <p:ph type="title"/>
          </p:nvPr>
        </p:nvSpPr>
        <p:spPr/>
        <p:txBody>
          <a:bodyPr vert="horz" lIns="91440" tIns="45720" rIns="91440" bIns="45720" rtlCol="0" anchor="t">
            <a:noAutofit/>
          </a:bodyPr>
          <a:lstStyle/>
          <a:p>
            <a:r>
              <a:rPr lang="en-US"/>
              <a:t>Learn More about Our Transition Technologies</a:t>
            </a:r>
          </a:p>
        </p:txBody>
      </p:sp>
      <p:pic>
        <p:nvPicPr>
          <p:cNvPr id="9" name="Picture 8">
            <a:extLst>
              <a:ext uri="{FF2B5EF4-FFF2-40B4-BE49-F238E27FC236}">
                <a16:creationId xmlns:a16="http://schemas.microsoft.com/office/drawing/2014/main" id="{5BB44327-208E-D345-BB37-6BF2FD589FD7}"/>
              </a:ext>
            </a:extLst>
          </p:cNvPr>
          <p:cNvPicPr>
            <a:picLocks noChangeAspect="1"/>
          </p:cNvPicPr>
          <p:nvPr/>
        </p:nvPicPr>
        <p:blipFill>
          <a:blip r:embed="rId7" cstate="print">
            <a:extLst>
              <a:ext uri="{28A0092B-C50C-407E-A947-70E740481C1C}">
                <a14:useLocalDpi xmlns:a14="http://schemas.microsoft.com/office/drawing/2010/main" val="0"/>
              </a:ext>
            </a:extLst>
          </a:blip>
          <a:srcRect t="821" b="821"/>
          <a:stretch/>
        </p:blipFill>
        <p:spPr>
          <a:xfrm>
            <a:off x="620715" y="1054975"/>
            <a:ext cx="6489700" cy="5202937"/>
          </a:xfrm>
          <a:prstGeom prst="rect">
            <a:avLst/>
          </a:prstGeom>
          <a:effectLst>
            <a:outerShdw blurRad="50800" dist="38100" algn="l" rotWithShape="0">
              <a:prstClr val="black">
                <a:alpha val="40000"/>
              </a:prstClr>
            </a:outerShdw>
          </a:effectLst>
        </p:spPr>
      </p:pic>
      <p:sp>
        <p:nvSpPr>
          <p:cNvPr id="4" name="Rectangle 3">
            <a:extLst>
              <a:ext uri="{FF2B5EF4-FFF2-40B4-BE49-F238E27FC236}">
                <a16:creationId xmlns:a16="http://schemas.microsoft.com/office/drawing/2014/main" id="{D81B9FAA-044A-8945-BB4F-B0DCA95CD214}"/>
              </a:ext>
            </a:extLst>
          </p:cNvPr>
          <p:cNvSpPr/>
          <p:nvPr/>
        </p:nvSpPr>
        <p:spPr>
          <a:xfrm>
            <a:off x="4781406" y="5728756"/>
            <a:ext cx="7409006" cy="462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A screenshot of a computer&#10;&#10;Description automatically generated with medium confidence">
            <a:extLst>
              <a:ext uri="{FF2B5EF4-FFF2-40B4-BE49-F238E27FC236}">
                <a16:creationId xmlns:a16="http://schemas.microsoft.com/office/drawing/2014/main" id="{686DA020-891D-A948-A52E-5D4DD163629D}"/>
              </a:ext>
            </a:extLst>
          </p:cNvPr>
          <p:cNvPicPr>
            <a:picLocks noChangeAspect="1"/>
          </p:cNvPicPr>
          <p:nvPr/>
        </p:nvPicPr>
        <p:blipFill>
          <a:blip r:embed="rId8" cstate="print">
            <a:alphaModFix/>
            <a:extLst>
              <a:ext uri="{28A0092B-C50C-407E-A947-70E740481C1C}">
                <a14:useLocalDpi xmlns:a14="http://schemas.microsoft.com/office/drawing/2010/main" val="0"/>
              </a:ext>
            </a:extLst>
          </a:blip>
          <a:stretch>
            <a:fillRect/>
          </a:stretch>
        </p:blipFill>
        <p:spPr>
          <a:xfrm>
            <a:off x="5184795" y="2212570"/>
            <a:ext cx="6437560" cy="1805848"/>
          </a:xfrm>
          <a:prstGeom prst="rect">
            <a:avLst/>
          </a:prstGeom>
          <a:effectLst>
            <a:outerShdw blurRad="152400" dist="38100" dir="2700000" algn="tl" rotWithShape="0">
              <a:prstClr val="black">
                <a:alpha val="40000"/>
              </a:prstClr>
            </a:outerShdw>
          </a:effectLst>
        </p:spPr>
      </p:pic>
      <p:sp>
        <p:nvSpPr>
          <p:cNvPr id="5" name="Rectangle 4">
            <a:extLst>
              <a:ext uri="{FF2B5EF4-FFF2-40B4-BE49-F238E27FC236}">
                <a16:creationId xmlns:a16="http://schemas.microsoft.com/office/drawing/2014/main" id="{1259F360-425E-624A-AE95-CCA876F666D8}"/>
              </a:ext>
            </a:extLst>
          </p:cNvPr>
          <p:cNvSpPr/>
          <p:nvPr/>
        </p:nvSpPr>
        <p:spPr>
          <a:xfrm>
            <a:off x="7809637" y="4823555"/>
            <a:ext cx="3861664" cy="369332"/>
          </a:xfrm>
          <a:prstGeom prst="rect">
            <a:avLst/>
          </a:prstGeom>
          <a:effectLst>
            <a:outerShdw blurRad="50800" dist="38100" dir="2700000" algn="tl" rotWithShape="0">
              <a:prstClr val="black">
                <a:alpha val="40000"/>
              </a:prstClr>
            </a:outerShdw>
          </a:effectLst>
        </p:spPr>
        <p:txBody>
          <a:bodyPr wrap="square">
            <a:spAutoFit/>
          </a:bodyPr>
          <a:lstStyle/>
          <a:p>
            <a:pPr algn="r"/>
            <a:r>
              <a:rPr lang="en-US">
                <a:solidFill>
                  <a:schemeClr val="bg1"/>
                </a:solidFill>
              </a:rPr>
              <a:t>slb.com/transitiontechnologies</a:t>
            </a:r>
          </a:p>
        </p:txBody>
      </p:sp>
      <p:pic>
        <p:nvPicPr>
          <p:cNvPr id="12" name="Picture 11" descr="Text&#10;&#10;Description automatically generated with low confidence">
            <a:extLst>
              <a:ext uri="{FF2B5EF4-FFF2-40B4-BE49-F238E27FC236}">
                <a16:creationId xmlns:a16="http://schemas.microsoft.com/office/drawing/2014/main" id="{1F493213-EDE0-47F3-B4BB-76D7EFB8E7B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8708" t="18724" r="20043" b="23029"/>
          <a:stretch/>
        </p:blipFill>
        <p:spPr>
          <a:xfrm>
            <a:off x="10143743" y="139448"/>
            <a:ext cx="1251446" cy="1248440"/>
          </a:xfrm>
          <a:prstGeom prst="rect">
            <a:avLst/>
          </a:prstGeom>
        </p:spPr>
      </p:pic>
    </p:spTree>
    <p:extLst>
      <p:ext uri="{BB962C8B-B14F-4D97-AF65-F5344CB8AC3E}">
        <p14:creationId xmlns:p14="http://schemas.microsoft.com/office/powerpoint/2010/main" val="36474862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Y2IGYagjR6qP5bFTU_BDX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Y2IGYagjR6qP5bFTU_BDX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Y2IGYagjR6qP5bFTU_BDX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Light Option">
  <a:themeElements>
    <a:clrScheme name="Custom 2">
      <a:dk1>
        <a:srgbClr val="000000"/>
      </a:dk1>
      <a:lt1>
        <a:srgbClr val="FFFFFF"/>
      </a:lt1>
      <a:dk2>
        <a:srgbClr val="003366"/>
      </a:dk2>
      <a:lt2>
        <a:srgbClr val="E7E6E6"/>
      </a:lt2>
      <a:accent1>
        <a:srgbClr val="0096EB"/>
      </a:accent1>
      <a:accent2>
        <a:srgbClr val="ED7D31"/>
      </a:accent2>
      <a:accent3>
        <a:srgbClr val="9189C4"/>
      </a:accent3>
      <a:accent4>
        <a:srgbClr val="00B92C"/>
      </a:accent4>
      <a:accent5>
        <a:srgbClr val="E82600"/>
      </a:accent5>
      <a:accent6>
        <a:srgbClr val="0063C5"/>
      </a:accent6>
      <a:hlink>
        <a:srgbClr val="688AFC"/>
      </a:hlink>
      <a:folHlink>
        <a:srgbClr val="9999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 SLB PowerPoint Template_Int Light Bckgrd.pptx" id="{95708DF7-0EE6-4F0B-BBB1-0434996B3D85}" vid="{10E7D006-2DB7-4A9A-8EB4-10FF5926F72F}"/>
    </a:ext>
  </a:extLst>
</a:theme>
</file>

<file path=ppt/theme/theme2.xml><?xml version="1.0" encoding="utf-8"?>
<a:theme xmlns:a="http://schemas.openxmlformats.org/drawingml/2006/main" name="1_Light Option">
  <a:themeElements>
    <a:clrScheme name="Custom 2">
      <a:dk1>
        <a:srgbClr val="000000"/>
      </a:dk1>
      <a:lt1>
        <a:srgbClr val="FFFFFF"/>
      </a:lt1>
      <a:dk2>
        <a:srgbClr val="003366"/>
      </a:dk2>
      <a:lt2>
        <a:srgbClr val="E7E6E6"/>
      </a:lt2>
      <a:accent1>
        <a:srgbClr val="0096EB"/>
      </a:accent1>
      <a:accent2>
        <a:srgbClr val="ED7D31"/>
      </a:accent2>
      <a:accent3>
        <a:srgbClr val="9189C4"/>
      </a:accent3>
      <a:accent4>
        <a:srgbClr val="00B92C"/>
      </a:accent4>
      <a:accent5>
        <a:srgbClr val="E82600"/>
      </a:accent5>
      <a:accent6>
        <a:srgbClr val="0063C5"/>
      </a:accent6>
      <a:hlink>
        <a:srgbClr val="688AFC"/>
      </a:hlink>
      <a:folHlink>
        <a:srgbClr val="9999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 SLB PowerPoint Template_Int Light Bckgrd.pptx" id="{95708DF7-0EE6-4F0B-BBB1-0434996B3D85}" vid="{10E7D006-2DB7-4A9A-8EB4-10FF5926F72F}"/>
    </a:ext>
  </a:extLst>
</a:theme>
</file>

<file path=ppt/theme/theme3.xml><?xml version="1.0" encoding="utf-8"?>
<a:theme xmlns:a="http://schemas.openxmlformats.org/drawingml/2006/main" name="2_Light Option">
  <a:themeElements>
    <a:clrScheme name="Custom 2">
      <a:dk1>
        <a:srgbClr val="000000"/>
      </a:dk1>
      <a:lt1>
        <a:srgbClr val="FFFFFF"/>
      </a:lt1>
      <a:dk2>
        <a:srgbClr val="003366"/>
      </a:dk2>
      <a:lt2>
        <a:srgbClr val="E7E6E6"/>
      </a:lt2>
      <a:accent1>
        <a:srgbClr val="0096EB"/>
      </a:accent1>
      <a:accent2>
        <a:srgbClr val="ED7D31"/>
      </a:accent2>
      <a:accent3>
        <a:srgbClr val="9189C4"/>
      </a:accent3>
      <a:accent4>
        <a:srgbClr val="00B92C"/>
      </a:accent4>
      <a:accent5>
        <a:srgbClr val="E82600"/>
      </a:accent5>
      <a:accent6>
        <a:srgbClr val="0063C5"/>
      </a:accent6>
      <a:hlink>
        <a:srgbClr val="688AFC"/>
      </a:hlink>
      <a:folHlink>
        <a:srgbClr val="9999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 SLB PowerPoint Template_Int Light Bckgrd.pptx" id="{95708DF7-0EE6-4F0B-BBB1-0434996B3D85}" vid="{10E7D006-2DB7-4A9A-8EB4-10FF5926F72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FA6F25C383F945BC7A542EABA0DCD0" ma:contentTypeVersion="16" ma:contentTypeDescription="Create a new document." ma:contentTypeScope="" ma:versionID="9b85952f303d83b82451f4bbe9d9ad92">
  <xsd:schema xmlns:xsd="http://www.w3.org/2001/XMLSchema" xmlns:xs="http://www.w3.org/2001/XMLSchema" xmlns:p="http://schemas.microsoft.com/office/2006/metadata/properties" xmlns:ns2="6ad1c946-227f-456b-a52f-005e356255ac" xmlns:ns3="d01e433a-3dff-4bfe-9b43-eca30fbe256c" targetNamespace="http://schemas.microsoft.com/office/2006/metadata/properties" ma:root="true" ma:fieldsID="18c331466bb06c2ca49c66b464efc3f1" ns2:_="" ns3:_="">
    <xsd:import namespace="6ad1c946-227f-456b-a52f-005e356255ac"/>
    <xsd:import namespace="d01e433a-3dff-4bfe-9b43-eca30fbe256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d1c946-227f-456b-a52f-005e356255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8d0f230-8c22-4e9e-affb-a464a7e9059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01e433a-3dff-4bfe-9b43-eca30fbe256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c492de6-2ff0-4ce1-83ac-e6b58917b8f1}" ma:internalName="TaxCatchAll" ma:showField="CatchAllData" ma:web="d01e433a-3dff-4bfe-9b43-eca30fbe25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80BD33-66D8-410B-951F-A3289C325BC7}"/>
</file>

<file path=customXml/itemProps2.xml><?xml version="1.0" encoding="utf-8"?>
<ds:datastoreItem xmlns:ds="http://schemas.openxmlformats.org/officeDocument/2006/customXml" ds:itemID="{65812ACB-3626-43F0-AA22-E7EA07D36A4D}"/>
</file>

<file path=docMetadata/LabelInfo.xml><?xml version="1.0" encoding="utf-8"?>
<clbl:labelList xmlns:clbl="http://schemas.microsoft.com/office/2020/mipLabelMetadata">
  <clbl:label id="{8bb759f6-5337-4dc5-b19b-e74b6da11f8f}" enabled="1" method="Standard" siteId="{41ff26dc-250f-4b13-8981-739be8610c21}" removed="0"/>
</clbl:labelList>
</file>

<file path=docProps/app.xml><?xml version="1.0" encoding="utf-8"?>
<Properties xmlns="http://schemas.openxmlformats.org/officeDocument/2006/extended-properties" xmlns:vt="http://schemas.openxmlformats.org/officeDocument/2006/docPropsVTypes">
  <TotalTime>1686</TotalTime>
  <Words>1204</Words>
  <Application>Microsoft Office PowerPoint</Application>
  <PresentationFormat>Widescreen</PresentationFormat>
  <Paragraphs>109</Paragraphs>
  <Slides>6</Slides>
  <Notes>5</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6</vt:i4>
      </vt:variant>
    </vt:vector>
  </HeadingPairs>
  <TitlesOfParts>
    <vt:vector size="15" baseType="lpstr">
      <vt:lpstr>Arial</vt:lpstr>
      <vt:lpstr>Arial Narrow</vt:lpstr>
      <vt:lpstr>Calibri</vt:lpstr>
      <vt:lpstr>Symbol</vt:lpstr>
      <vt:lpstr>Wingdings</vt:lpstr>
      <vt:lpstr>Light Option</vt:lpstr>
      <vt:lpstr>1_Light Option</vt:lpstr>
      <vt:lpstr>2_Light Option</vt:lpstr>
      <vt:lpstr>think-cell Slide</vt:lpstr>
      <vt:lpstr>Oil &amp; Gas Emissions</vt:lpstr>
      <vt:lpstr>Taking Climate Action in Schlumberger</vt:lpstr>
      <vt:lpstr>Driving Superior Business Outcomes with More Energy, Less Carbon</vt:lpstr>
      <vt:lpstr>Our Approach: Sustainability Through Technology</vt:lpstr>
      <vt:lpstr>Transition Technology </vt:lpstr>
      <vt:lpstr>Learn More about Our Transition Technologies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Driving Superior Business Outcomes with More Energy, Less Carbon</dc:title>
  <dc:creator>Ezinne Nnebocha</dc:creator>
  <cp:lastModifiedBy>Ezinne Nnebocha</cp:lastModifiedBy>
  <cp:revision>1</cp:revision>
  <dcterms:created xsi:type="dcterms:W3CDTF">2022-08-02T11:28:08Z</dcterms:created>
  <dcterms:modified xsi:type="dcterms:W3CDTF">2022-09-14T06:59:25Z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Theme:8</vt:lpwstr>
  </property>
  <property fmtid="{D5CDD505-2E9C-101B-9397-08002B2CF9AE}" pid="3" name="ClassificationContentMarkingFooterText">
    <vt:lpwstr>Schlumberger-Private</vt:lpwstr>
  </property>
</Properties>
</file>