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48" r:id="rId5"/>
    <p:sldMasterId id="2147483740" r:id="rId6"/>
    <p:sldMasterId id="2147483752" r:id="rId7"/>
    <p:sldMasterId id="2147483760" r:id="rId8"/>
  </p:sldMasterIdLst>
  <p:notesMasterIdLst>
    <p:notesMasterId r:id="rId16"/>
  </p:notesMasterIdLst>
  <p:handoutMasterIdLst>
    <p:handoutMasterId r:id="rId17"/>
  </p:handoutMasterIdLst>
  <p:sldIdLst>
    <p:sldId id="10863" r:id="rId9"/>
    <p:sldId id="2147470437" r:id="rId10"/>
    <p:sldId id="261" r:id="rId11"/>
    <p:sldId id="718" r:id="rId12"/>
    <p:sldId id="2147470438" r:id="rId13"/>
    <p:sldId id="2146847931" r:id="rId14"/>
    <p:sldId id="260" r:id="rId15"/>
  </p:sldIdLst>
  <p:sldSz cx="9144000" cy="5143500" type="screen16x9"/>
  <p:notesSz cx="7099300" cy="10234613"/>
  <p:defaultTex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orient="horz" pos="1688">
          <p15:clr>
            <a:srgbClr val="A4A3A4"/>
          </p15:clr>
        </p15:guide>
        <p15:guide id="10" orient="horz" pos="2828">
          <p15:clr>
            <a:srgbClr val="A4A3A4"/>
          </p15:clr>
        </p15:guide>
        <p15:guide id="11" pos="5630">
          <p15:clr>
            <a:srgbClr val="A4A3A4"/>
          </p15:clr>
        </p15:guide>
        <p15:guide id="12" pos="3788">
          <p15:clr>
            <a:srgbClr val="A4A3A4"/>
          </p15:clr>
        </p15:guide>
        <p15:guide id="13" pos="2906">
          <p15:clr>
            <a:srgbClr val="A4A3A4"/>
          </p15:clr>
        </p15:guide>
        <p15:guide id="14" pos="3674">
          <p15:clr>
            <a:srgbClr val="A4A3A4"/>
          </p15:clr>
        </p15:guide>
        <p15:guide id="15" pos="3901">
          <p15:clr>
            <a:srgbClr val="A4A3A4"/>
          </p15:clr>
        </p15:guide>
        <p15:guide id="16" pos="3018">
          <p15:clr>
            <a:srgbClr val="A4A3A4"/>
          </p15:clr>
        </p15:guide>
        <p15:guide id="17" pos="2791">
          <p15:clr>
            <a:srgbClr val="A4A3A4"/>
          </p15:clr>
        </p15:guide>
        <p15:guide id="18" pos="159">
          <p15:clr>
            <a:srgbClr val="A4A3A4"/>
          </p15:clr>
        </p15:guide>
        <p15:guide id="19" pos="1847">
          <p15:clr>
            <a:srgbClr val="A4A3A4"/>
          </p15:clr>
        </p15:guide>
        <p15:guide id="20" orient="horz" pos="2759">
          <p15:clr>
            <a:srgbClr val="A4A3A4"/>
          </p15:clr>
        </p15:guide>
        <p15:guide id="21" orient="horz" pos="1628">
          <p15:clr>
            <a:srgbClr val="A4A3A4"/>
          </p15:clr>
        </p15:guide>
        <p15:guide id="22" pos="2876">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Barlow"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FBFBF"/>
    <a:srgbClr val="D8F5DE"/>
    <a:srgbClr val="36C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4553C-285D-5630-3EB1-47A1CAA2FB4C}" v="208" dt="2022-09-13T16:40:14.271"/>
    <p1510:client id="{BA027300-097D-4AA0-A399-BC43222DE7A8}" v="148" dt="2022-09-13T16:19:43.480"/>
    <p1510:client id="{F7A2A4EA-340D-F78E-D45D-805A415460C8}" v="177" dt="2022-09-13T16:09:23.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831"/>
        <p:guide orient="horz" pos="2762"/>
        <p:guide orient="horz" pos="990"/>
        <p:guide orient="horz" pos="3104"/>
        <p:guide orient="horz" pos="566"/>
        <p:guide orient="horz" pos="2639"/>
        <p:guide orient="horz" pos="758"/>
        <p:guide orient="horz" pos="145"/>
        <p:guide orient="horz" pos="1688"/>
        <p:guide orient="horz" pos="2828"/>
        <p:guide pos="5630"/>
        <p:guide pos="3788"/>
        <p:guide pos="2906"/>
        <p:guide pos="3674"/>
        <p:guide pos="3901"/>
        <p:guide pos="3018"/>
        <p:guide pos="2791"/>
        <p:guide pos="159"/>
        <p:guide pos="1847"/>
        <p:guide orient="horz" pos="2759"/>
        <p:guide orient="horz" pos="1628"/>
        <p:guide pos="2876"/>
      </p:guideLst>
    </p:cSldViewPr>
  </p:slideViewPr>
  <p:notesTextViewPr>
    <p:cViewPr>
      <p:scale>
        <a:sx n="1" d="1"/>
        <a:sy n="1" d="1"/>
      </p:scale>
      <p:origin x="0" y="0"/>
    </p:cViewPr>
  </p:notesTextViewPr>
  <p:notesViewPr>
    <p:cSldViewPr snapToGrid="0">
      <p:cViewPr>
        <p:scale>
          <a:sx n="1" d="2"/>
          <a:sy n="1" d="2"/>
        </p:scale>
        <p:origin x="0" y="0"/>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122E3A8-67DD-A54D-9ACE-7F6180D1A288}" type="datetimeFigureOut">
              <a:rPr lang="en-US" smtClean="0"/>
              <a:pPr/>
              <a:t>9/13/2022</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5D751CF-426F-9546-9000-18E529FDEBDA}" type="slidenum">
              <a:rPr lang="en-US" smtClean="0"/>
              <a:pPr/>
              <a:t>‹N°›</a:t>
            </a:fld>
            <a:endParaRPr lang="en-US"/>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5BCB8AE-B9B2-1648-AE7C-D9F4FF496627}" type="datetimeFigureOut">
              <a:rPr lang="en-US" smtClean="0"/>
              <a:pPr/>
              <a:t>9/13/2022</a:t>
            </a:fld>
            <a:endParaRPr 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7F34D1A-B7E5-DE48-8EA9-859D9DE63652}" type="slidenum">
              <a:rPr lang="en-US" smtClean="0"/>
              <a:pPr/>
              <a:t>‹N°›</a:t>
            </a:fld>
            <a:endParaRPr lang="en-US"/>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7" algn="l" defTabSz="457184" rtl="0" eaLnBrk="1" latinLnBrk="0" hangingPunct="1">
      <a:defRPr sz="1200" kern="1200">
        <a:solidFill>
          <a:schemeClr val="tx1"/>
        </a:solidFill>
        <a:latin typeface="+mn-lt"/>
        <a:ea typeface="+mn-ea"/>
        <a:cs typeface="+mn-cs"/>
      </a:defRPr>
    </a:lvl3pPr>
    <a:lvl4pPr marL="1371552" algn="l" defTabSz="457184" rtl="0" eaLnBrk="1" latinLnBrk="0" hangingPunct="1">
      <a:defRPr sz="1200" kern="1200">
        <a:solidFill>
          <a:schemeClr val="tx1"/>
        </a:solidFill>
        <a:latin typeface="+mn-lt"/>
        <a:ea typeface="+mn-ea"/>
        <a:cs typeface="+mn-cs"/>
      </a:defRPr>
    </a:lvl4pPr>
    <a:lvl5pPr marL="1828736" algn="l" defTabSz="457184" rtl="0" eaLnBrk="1" latinLnBrk="0" hangingPunct="1">
      <a:defRPr sz="1200" kern="1200">
        <a:solidFill>
          <a:schemeClr val="tx1"/>
        </a:solidFill>
        <a:latin typeface="+mn-lt"/>
        <a:ea typeface="+mn-ea"/>
        <a:cs typeface="+mn-cs"/>
      </a:defRPr>
    </a:lvl5pPr>
    <a:lvl6pPr marL="2285919" algn="l" defTabSz="457184" rtl="0" eaLnBrk="1" latinLnBrk="0" hangingPunct="1">
      <a:defRPr sz="1200" kern="1200">
        <a:solidFill>
          <a:schemeClr val="tx1"/>
        </a:solidFill>
        <a:latin typeface="+mn-lt"/>
        <a:ea typeface="+mn-ea"/>
        <a:cs typeface="+mn-cs"/>
      </a:defRPr>
    </a:lvl6pPr>
    <a:lvl7pPr marL="2743103" algn="l" defTabSz="457184" rtl="0" eaLnBrk="1" latinLnBrk="0" hangingPunct="1">
      <a:defRPr sz="1200" kern="1200">
        <a:solidFill>
          <a:schemeClr val="tx1"/>
        </a:solidFill>
        <a:latin typeface="+mn-lt"/>
        <a:ea typeface="+mn-ea"/>
        <a:cs typeface="+mn-cs"/>
      </a:defRPr>
    </a:lvl7pPr>
    <a:lvl8pPr marL="3200287" algn="l" defTabSz="457184" rtl="0" eaLnBrk="1" latinLnBrk="0" hangingPunct="1">
      <a:defRPr sz="1200" kern="1200">
        <a:solidFill>
          <a:schemeClr val="tx1"/>
        </a:solidFill>
        <a:latin typeface="+mn-lt"/>
        <a:ea typeface="+mn-ea"/>
        <a:cs typeface="+mn-cs"/>
      </a:defRPr>
    </a:lvl8pPr>
    <a:lvl9pPr marL="3657471"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7F34D1A-B7E5-DE48-8EA9-859D9DE63652}" type="slidenum">
              <a:rPr lang="en-US" smtClean="0"/>
              <a:pPr/>
              <a:t>1</a:t>
            </a:fld>
            <a:endParaRPr lang="en-US" dirty="0"/>
          </a:p>
        </p:txBody>
      </p:sp>
    </p:spTree>
    <p:extLst>
      <p:ext uri="{BB962C8B-B14F-4D97-AF65-F5344CB8AC3E}">
        <p14:creationId xmlns:p14="http://schemas.microsoft.com/office/powerpoint/2010/main" val="255167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we reach the Net zero having legacy of structured Supply and Demand in mature and developed countries, with large and distributed installed sites with emissions reduction strategy not integrated from the CAPEX phase </a:t>
            </a:r>
          </a:p>
          <a:p>
            <a:r>
              <a:rPr lang="en-US"/>
              <a:t>They need to follow 3 steps:</a:t>
            </a:r>
          </a:p>
          <a:p>
            <a:pPr marL="171450" indent="-171450">
              <a:buFont typeface="Arial" panose="020B0604020202020204" pitchFamily="34" charset="0"/>
              <a:buChar char="•"/>
            </a:pPr>
            <a:r>
              <a:rPr lang="en-US"/>
              <a:t>Baseline assessment: Emissions, decentralized electrical distribution </a:t>
            </a:r>
            <a:r>
              <a:rPr lang="en-US" err="1"/>
              <a:t>etc</a:t>
            </a:r>
            <a:r>
              <a:rPr lang="en-US"/>
              <a:t>…</a:t>
            </a:r>
          </a:p>
          <a:p>
            <a:pPr marL="171450" indent="-171450">
              <a:buFont typeface="Arial" panose="020B0604020202020204" pitchFamily="34" charset="0"/>
              <a:buChar char="•"/>
            </a:pPr>
            <a:r>
              <a:rPr lang="en-US"/>
              <a:t>Prioritize </a:t>
            </a:r>
          </a:p>
          <a:p>
            <a:pPr marL="171450" indent="-171450">
              <a:buFont typeface="Arial" panose="020B0604020202020204" pitchFamily="34" charset="0"/>
              <a:buChar char="•"/>
            </a:pPr>
            <a:r>
              <a:rPr lang="en-US"/>
              <a:t>Implement</a:t>
            </a:r>
          </a:p>
          <a:p>
            <a:pPr marL="171450" indent="-171450">
              <a:buFont typeface="Wingdings" panose="05000000000000000000" pitchFamily="2" charset="2"/>
              <a:buChar char="è"/>
            </a:pPr>
            <a:r>
              <a:rPr lang="en-US">
                <a:sym typeface="Wingdings" panose="05000000000000000000" pitchFamily="2" charset="2"/>
              </a:rPr>
              <a:t>Need heavy investment to decarbonize, despite Low hanging fruits which bring up to 25% CO2 benefits, yet we have 75% of the impact which need large investment. </a:t>
            </a:r>
          </a:p>
          <a:p>
            <a:pPr marL="171450" indent="-171450">
              <a:buFont typeface="Wingdings" panose="05000000000000000000" pitchFamily="2" charset="2"/>
              <a:buChar char="è"/>
            </a:pPr>
            <a:r>
              <a:rPr lang="en-US">
                <a:sym typeface="Wingdings" panose="05000000000000000000" pitchFamily="2" charset="2"/>
              </a:rPr>
              <a:t>This is only to cover the brownfield. Any new projects need to be green </a:t>
            </a:r>
          </a:p>
          <a:p>
            <a:pPr marL="171450" indent="-171450">
              <a:buFont typeface="Wingdings" panose="05000000000000000000" pitchFamily="2" charset="2"/>
              <a:buChar char="è"/>
            </a:pPr>
            <a:endParaRPr lang="en-US">
              <a:sym typeface="Wingdings" panose="05000000000000000000" pitchFamily="2" charset="2"/>
            </a:endParaRPr>
          </a:p>
          <a:p>
            <a:pPr marL="0" indent="0">
              <a:buFont typeface="Wingdings" panose="05000000000000000000" pitchFamily="2" charset="2"/>
              <a:buNone/>
            </a:pPr>
            <a:r>
              <a:rPr lang="en-US">
                <a:sym typeface="Wingdings" panose="05000000000000000000" pitchFamily="2" charset="2"/>
              </a:rPr>
              <a:t>However in a scenario where </a:t>
            </a:r>
          </a:p>
          <a:p>
            <a:pPr marL="0" indent="0">
              <a:buFont typeface="Wingdings" panose="05000000000000000000" pitchFamily="2" charset="2"/>
              <a:buNone/>
            </a:pPr>
            <a:r>
              <a:rPr lang="en-US">
                <a:sym typeface="Wingdings" panose="05000000000000000000" pitchFamily="2" charset="2"/>
              </a:rPr>
              <a:t>How to avoid the 1</a:t>
            </a:r>
            <a:r>
              <a:rPr lang="en-US" baseline="30000">
                <a:sym typeface="Wingdings" panose="05000000000000000000" pitchFamily="2" charset="2"/>
              </a:rPr>
              <a:t>st</a:t>
            </a:r>
            <a:r>
              <a:rPr lang="en-US">
                <a:sym typeface="Wingdings" panose="05000000000000000000" pitchFamily="2" charset="2"/>
              </a:rPr>
              <a:t> scenario</a:t>
            </a:r>
          </a:p>
          <a:p>
            <a:pPr marL="0" indent="0">
              <a:buFont typeface="Wingdings" panose="05000000000000000000" pitchFamily="2" charset="2"/>
              <a:buNone/>
            </a:pPr>
            <a:r>
              <a:rPr lang="en-US">
                <a:sym typeface="Wingdings" panose="05000000000000000000" pitchFamily="2" charset="2"/>
              </a:rPr>
              <a:t>What would be the approach to follow in the case of building a green country or implementing a green project? </a:t>
            </a:r>
          </a:p>
          <a:p>
            <a:pPr marL="0" indent="0">
              <a:buFont typeface="Wingdings" panose="05000000000000000000" pitchFamily="2" charset="2"/>
              <a:buNone/>
            </a:pPr>
            <a:endParaRPr lang="en-US"/>
          </a:p>
        </p:txBody>
      </p:sp>
      <p:sp>
        <p:nvSpPr>
          <p:cNvPr id="4" name="Slide Number Placeholder 3"/>
          <p:cNvSpPr>
            <a:spLocks noGrp="1"/>
          </p:cNvSpPr>
          <p:nvPr>
            <p:ph type="sldNum" sz="quarter" idx="10"/>
          </p:nvPr>
        </p:nvSpPr>
        <p:spPr/>
        <p:txBody>
          <a:bodyPr/>
          <a:lstStyle/>
          <a:p>
            <a:pPr marL="0" marR="0" lvl="0" indent="0" algn="r" defTabSz="456918"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18"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95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err="1"/>
              <a:t>Build</a:t>
            </a:r>
            <a:r>
              <a:rPr lang="fr-FR"/>
              <a:t> a green country</a:t>
            </a:r>
          </a:p>
          <a:p>
            <a:r>
              <a:rPr lang="fr-FR"/>
              <a:t>Multiple </a:t>
            </a:r>
            <a:r>
              <a:rPr lang="fr-FR" err="1"/>
              <a:t>diffused</a:t>
            </a:r>
            <a:r>
              <a:rPr lang="fr-FR"/>
              <a:t> sites </a:t>
            </a:r>
            <a:r>
              <a:rPr lang="fr-FR">
                <a:sym typeface="Wingdings" panose="05000000000000000000" pitchFamily="2" charset="2"/>
              </a:rPr>
              <a:t> </a:t>
            </a:r>
            <a:r>
              <a:rPr lang="fr-FR" err="1">
                <a:sym typeface="Wingdings" panose="05000000000000000000" pitchFamily="2" charset="2"/>
              </a:rPr>
              <a:t>need</a:t>
            </a:r>
            <a:r>
              <a:rPr lang="fr-FR">
                <a:sym typeface="Wingdings" panose="05000000000000000000" pitchFamily="2" charset="2"/>
              </a:rPr>
              <a:t> to </a:t>
            </a:r>
            <a:r>
              <a:rPr lang="fr-FR" err="1">
                <a:sym typeface="Wingdings" panose="05000000000000000000" pitchFamily="2" charset="2"/>
              </a:rPr>
              <a:t>decarbonize</a:t>
            </a:r>
            <a:r>
              <a:rPr lang="fr-FR">
                <a:sym typeface="Wingdings" panose="05000000000000000000" pitchFamily="2" charset="2"/>
              </a:rPr>
              <a:t> (</a:t>
            </a:r>
            <a:r>
              <a:rPr lang="fr-FR" err="1">
                <a:sym typeface="Wingdings" panose="05000000000000000000" pitchFamily="2" charset="2"/>
              </a:rPr>
              <a:t>Generation</a:t>
            </a:r>
            <a:r>
              <a:rPr lang="fr-FR">
                <a:sym typeface="Wingdings" panose="05000000000000000000" pitchFamily="2" charset="2"/>
              </a:rPr>
              <a:t> // </a:t>
            </a:r>
            <a:r>
              <a:rPr lang="fr-FR" err="1">
                <a:sym typeface="Wingdings" panose="05000000000000000000" pitchFamily="2" charset="2"/>
              </a:rPr>
              <a:t>Demand</a:t>
            </a:r>
            <a:r>
              <a:rPr lang="fr-FR">
                <a:sym typeface="Wingdings" panose="05000000000000000000" pitchFamily="2" charset="2"/>
              </a:rPr>
              <a:t> </a:t>
            </a:r>
            <a:r>
              <a:rPr lang="fr-FR" err="1">
                <a:sym typeface="Wingdings" panose="05000000000000000000" pitchFamily="2" charset="2"/>
              </a:rPr>
              <a:t>side</a:t>
            </a:r>
            <a:r>
              <a:rPr lang="fr-FR">
                <a:sym typeface="Wingdings" panose="05000000000000000000" pitchFamily="2" charset="2"/>
              </a:rPr>
              <a:t>)</a:t>
            </a:r>
          </a:p>
          <a:p>
            <a:r>
              <a:rPr lang="fr-FR" err="1">
                <a:sym typeface="Wingdings" panose="05000000000000000000" pitchFamily="2" charset="2"/>
              </a:rPr>
              <a:t>What</a:t>
            </a:r>
            <a:r>
              <a:rPr lang="fr-FR">
                <a:sym typeface="Wingdings" panose="05000000000000000000" pitchFamily="2" charset="2"/>
              </a:rPr>
              <a:t> </a:t>
            </a:r>
            <a:r>
              <a:rPr lang="fr-FR" err="1">
                <a:sym typeface="Wingdings" panose="05000000000000000000" pitchFamily="2" charset="2"/>
              </a:rPr>
              <a:t>should</a:t>
            </a:r>
            <a:r>
              <a:rPr lang="fr-FR">
                <a:sym typeface="Wingdings" panose="05000000000000000000" pitchFamily="2" charset="2"/>
              </a:rPr>
              <a:t> </a:t>
            </a:r>
            <a:r>
              <a:rPr lang="fr-FR" err="1">
                <a:sym typeface="Wingdings" panose="05000000000000000000" pitchFamily="2" charset="2"/>
              </a:rPr>
              <a:t>be</a:t>
            </a:r>
            <a:r>
              <a:rPr lang="fr-FR">
                <a:sym typeface="Wingdings" panose="05000000000000000000" pitchFamily="2" charset="2"/>
              </a:rPr>
              <a:t> </a:t>
            </a:r>
            <a:r>
              <a:rPr lang="fr-FR" err="1">
                <a:sym typeface="Wingdings" panose="05000000000000000000" pitchFamily="2" charset="2"/>
              </a:rPr>
              <a:t>done</a:t>
            </a:r>
            <a:r>
              <a:rPr lang="fr-FR">
                <a:sym typeface="Wingdings" panose="05000000000000000000" pitchFamily="2" charset="2"/>
              </a:rPr>
              <a:t> to </a:t>
            </a:r>
            <a:r>
              <a:rPr lang="fr-FR" err="1">
                <a:sym typeface="Wingdings" panose="05000000000000000000" pitchFamily="2" charset="2"/>
              </a:rPr>
              <a:t>rebuild</a:t>
            </a:r>
            <a:r>
              <a:rPr lang="fr-FR">
                <a:sym typeface="Wingdings" panose="05000000000000000000" pitchFamily="2" charset="2"/>
              </a:rPr>
              <a:t> the countries </a:t>
            </a:r>
            <a:r>
              <a:rPr lang="fr-FR" err="1">
                <a:sym typeface="Wingdings" panose="05000000000000000000" pitchFamily="2" charset="2"/>
              </a:rPr>
              <a:t>toward</a:t>
            </a:r>
            <a:r>
              <a:rPr lang="fr-FR">
                <a:sym typeface="Wingdings" panose="05000000000000000000" pitchFamily="2" charset="2"/>
              </a:rPr>
              <a:t> net </a:t>
            </a:r>
            <a:r>
              <a:rPr lang="fr-FR" err="1">
                <a:sym typeface="Wingdings" panose="05000000000000000000" pitchFamily="2" charset="2"/>
              </a:rPr>
              <a:t>zero</a:t>
            </a:r>
            <a:r>
              <a:rPr lang="fr-FR">
                <a:sym typeface="Wingdings" panose="05000000000000000000" pitchFamily="2" charset="2"/>
              </a:rPr>
              <a:t>:</a:t>
            </a:r>
          </a:p>
          <a:p>
            <a:pPr marL="171450" indent="-171450">
              <a:buFont typeface="Arial" panose="020B0604020202020204" pitchFamily="34" charset="0"/>
              <a:buChar char="•"/>
            </a:pPr>
            <a:r>
              <a:rPr lang="fr-FR">
                <a:sym typeface="Wingdings" panose="05000000000000000000" pitchFamily="2" charset="2"/>
              </a:rPr>
              <a:t>No compromise on </a:t>
            </a:r>
            <a:r>
              <a:rPr lang="fr-FR" err="1">
                <a:sym typeface="Wingdings" panose="05000000000000000000" pitchFamily="2" charset="2"/>
              </a:rPr>
              <a:t>small</a:t>
            </a:r>
            <a:r>
              <a:rPr lang="fr-FR">
                <a:sym typeface="Wingdings" panose="05000000000000000000" pitchFamily="2" charset="2"/>
              </a:rPr>
              <a:t> </a:t>
            </a:r>
            <a:r>
              <a:rPr lang="fr-FR" err="1">
                <a:sym typeface="Wingdings" panose="05000000000000000000" pitchFamily="2" charset="2"/>
              </a:rPr>
              <a:t>diffused</a:t>
            </a:r>
            <a:r>
              <a:rPr lang="fr-FR">
                <a:sym typeface="Wingdings" panose="05000000000000000000" pitchFamily="2" charset="2"/>
              </a:rPr>
              <a:t> </a:t>
            </a:r>
            <a:r>
              <a:rPr lang="fr-FR" err="1">
                <a:sym typeface="Wingdings" panose="05000000000000000000" pitchFamily="2" charset="2"/>
              </a:rPr>
              <a:t>emissions</a:t>
            </a:r>
            <a:r>
              <a:rPr lang="fr-FR">
                <a:sym typeface="Wingdings" panose="05000000000000000000" pitchFamily="2" charset="2"/>
              </a:rPr>
              <a:t> (</a:t>
            </a:r>
            <a:r>
              <a:rPr lang="fr-FR" err="1">
                <a:sym typeface="Wingdings" panose="05000000000000000000" pitchFamily="2" charset="2"/>
              </a:rPr>
              <a:t>supply</a:t>
            </a:r>
            <a:r>
              <a:rPr lang="fr-FR">
                <a:sym typeface="Wingdings" panose="05000000000000000000" pitchFamily="2" charset="2"/>
              </a:rPr>
              <a:t> / </a:t>
            </a:r>
            <a:r>
              <a:rPr lang="fr-FR" err="1">
                <a:sym typeface="Wingdings" panose="05000000000000000000" pitchFamily="2" charset="2"/>
              </a:rPr>
              <a:t>demand</a:t>
            </a:r>
            <a:r>
              <a:rPr lang="fr-FR">
                <a:sym typeface="Wingdings" panose="05000000000000000000" pitchFamily="2" charset="2"/>
              </a:rPr>
              <a:t>)  </a:t>
            </a:r>
            <a:r>
              <a:rPr lang="fr-FR" err="1">
                <a:sym typeface="Wingdings" panose="05000000000000000000" pitchFamily="2" charset="2"/>
              </a:rPr>
              <a:t>Electrical</a:t>
            </a:r>
            <a:r>
              <a:rPr lang="fr-FR">
                <a:sym typeface="Wingdings" panose="05000000000000000000" pitchFamily="2" charset="2"/>
              </a:rPr>
              <a:t> (</a:t>
            </a:r>
            <a:r>
              <a:rPr lang="fr-FR" err="1">
                <a:sym typeface="Wingdings" panose="05000000000000000000" pitchFamily="2" charset="2"/>
              </a:rPr>
              <a:t>supply</a:t>
            </a:r>
            <a:r>
              <a:rPr lang="fr-FR">
                <a:sym typeface="Wingdings" panose="05000000000000000000" pitchFamily="2" charset="2"/>
              </a:rPr>
              <a:t>=</a:t>
            </a:r>
            <a:r>
              <a:rPr lang="fr-FR" err="1">
                <a:sym typeface="Wingdings" panose="05000000000000000000" pitchFamily="2" charset="2"/>
              </a:rPr>
              <a:t>distributed</a:t>
            </a:r>
            <a:r>
              <a:rPr lang="fr-FR">
                <a:sym typeface="Wingdings" panose="05000000000000000000" pitchFamily="2" charset="2"/>
              </a:rPr>
              <a:t> </a:t>
            </a:r>
            <a:r>
              <a:rPr lang="fr-FR" err="1">
                <a:sym typeface="Wingdings" panose="05000000000000000000" pitchFamily="2" charset="2"/>
              </a:rPr>
              <a:t>generation</a:t>
            </a:r>
            <a:r>
              <a:rPr lang="fr-FR">
                <a:sym typeface="Wingdings" panose="05000000000000000000" pitchFamily="2" charset="2"/>
              </a:rPr>
              <a:t>  </a:t>
            </a:r>
            <a:r>
              <a:rPr lang="fr-FR" err="1">
                <a:sym typeface="Wingdings" panose="05000000000000000000" pitchFamily="2" charset="2"/>
              </a:rPr>
              <a:t>renewables</a:t>
            </a:r>
            <a:r>
              <a:rPr lang="fr-FR">
                <a:sym typeface="Wingdings" panose="05000000000000000000" pitchFamily="2" charset="2"/>
              </a:rPr>
              <a:t>, // </a:t>
            </a:r>
            <a:r>
              <a:rPr lang="fr-FR" err="1">
                <a:sym typeface="Wingdings" panose="05000000000000000000" pitchFamily="2" charset="2"/>
              </a:rPr>
              <a:t>consumption</a:t>
            </a:r>
            <a:r>
              <a:rPr lang="fr-FR">
                <a:sym typeface="Wingdings" panose="05000000000000000000" pitchFamily="2" charset="2"/>
              </a:rPr>
              <a:t>: all electric)</a:t>
            </a:r>
          </a:p>
          <a:p>
            <a:pPr marL="628634" lvl="1" indent="-171450">
              <a:buFont typeface="Arial" panose="020B0604020202020204" pitchFamily="34" charset="0"/>
              <a:buChar char="•"/>
            </a:pPr>
            <a:r>
              <a:rPr lang="fr-FR">
                <a:sym typeface="Wingdings" panose="05000000000000000000" pitchFamily="2" charset="2"/>
              </a:rPr>
              <a:t> </a:t>
            </a:r>
            <a:r>
              <a:rPr lang="fr-FR" err="1">
                <a:sym typeface="Wingdings" panose="05000000000000000000" pitchFamily="2" charset="2"/>
              </a:rPr>
              <a:t>Digitize</a:t>
            </a:r>
            <a:r>
              <a:rPr lang="fr-FR">
                <a:sym typeface="Wingdings" panose="05000000000000000000" pitchFamily="2" charset="2"/>
              </a:rPr>
              <a:t> for </a:t>
            </a:r>
            <a:r>
              <a:rPr lang="fr-FR" err="1">
                <a:sym typeface="Wingdings" panose="05000000000000000000" pitchFamily="2" charset="2"/>
              </a:rPr>
              <a:t>remote</a:t>
            </a:r>
            <a:r>
              <a:rPr lang="fr-FR">
                <a:sym typeface="Wingdings" panose="05000000000000000000" pitchFamily="2" charset="2"/>
              </a:rPr>
              <a:t> monitoring. </a:t>
            </a:r>
            <a:r>
              <a:rPr lang="fr-FR" err="1">
                <a:sym typeface="Wingdings" panose="05000000000000000000" pitchFamily="2" charset="2"/>
              </a:rPr>
              <a:t>Load</a:t>
            </a:r>
            <a:r>
              <a:rPr lang="fr-FR">
                <a:sym typeface="Wingdings" panose="05000000000000000000" pitchFamily="2" charset="2"/>
              </a:rPr>
              <a:t> balancing, Power source </a:t>
            </a:r>
            <a:r>
              <a:rPr lang="fr-FR" err="1">
                <a:sym typeface="Wingdings" panose="05000000000000000000" pitchFamily="2" charset="2"/>
              </a:rPr>
              <a:t>optimization</a:t>
            </a:r>
            <a:r>
              <a:rPr lang="fr-FR">
                <a:sym typeface="Wingdings" panose="05000000000000000000" pitchFamily="2" charset="2"/>
              </a:rPr>
              <a:t> </a:t>
            </a:r>
            <a:r>
              <a:rPr lang="fr-FR" err="1">
                <a:sym typeface="Wingdings" panose="05000000000000000000" pitchFamily="2" charset="2"/>
              </a:rPr>
              <a:t>accross</a:t>
            </a:r>
            <a:r>
              <a:rPr lang="fr-FR">
                <a:sym typeface="Wingdings" panose="05000000000000000000" pitchFamily="2" charset="2"/>
              </a:rPr>
              <a:t> the full value </a:t>
            </a:r>
            <a:r>
              <a:rPr lang="fr-FR" err="1">
                <a:sym typeface="Wingdings" panose="05000000000000000000" pitchFamily="2" charset="2"/>
              </a:rPr>
              <a:t>chain</a:t>
            </a:r>
            <a:endParaRPr lang="fr-FR">
              <a:sym typeface="Wingdings" panose="05000000000000000000" pitchFamily="2" charset="2"/>
            </a:endParaRPr>
          </a:p>
          <a:p>
            <a:pPr marL="171450" indent="-171450">
              <a:buFont typeface="Arial" panose="020B0604020202020204" pitchFamily="34" charset="0"/>
              <a:buChar char="•"/>
            </a:pPr>
            <a:r>
              <a:rPr lang="fr-FR">
                <a:sym typeface="Wingdings" panose="05000000000000000000" pitchFamily="2" charset="2"/>
              </a:rPr>
              <a:t>If compromise  </a:t>
            </a:r>
            <a:r>
              <a:rPr lang="fr-FR" err="1">
                <a:sym typeface="Wingdings" panose="05000000000000000000" pitchFamily="2" charset="2"/>
              </a:rPr>
              <a:t>Should</a:t>
            </a:r>
            <a:r>
              <a:rPr lang="fr-FR">
                <a:sym typeface="Wingdings" panose="05000000000000000000" pitchFamily="2" charset="2"/>
              </a:rPr>
              <a:t> </a:t>
            </a:r>
            <a:r>
              <a:rPr lang="fr-FR" err="1">
                <a:sym typeface="Wingdings" panose="05000000000000000000" pitchFamily="2" charset="2"/>
              </a:rPr>
              <a:t>be</a:t>
            </a:r>
            <a:r>
              <a:rPr lang="fr-FR">
                <a:sym typeface="Wingdings" panose="05000000000000000000" pitchFamily="2" charset="2"/>
              </a:rPr>
              <a:t> </a:t>
            </a:r>
            <a:r>
              <a:rPr lang="fr-FR" err="1">
                <a:sym typeface="Wingdings" panose="05000000000000000000" pitchFamily="2" charset="2"/>
              </a:rPr>
              <a:t>centralized</a:t>
            </a:r>
            <a:r>
              <a:rPr lang="fr-FR">
                <a:sym typeface="Wingdings" panose="05000000000000000000" pitchFamily="2" charset="2"/>
              </a:rPr>
              <a:t>  </a:t>
            </a:r>
            <a:r>
              <a:rPr lang="fr-FR" err="1">
                <a:sym typeface="Wingdings" panose="05000000000000000000" pitchFamily="2" charset="2"/>
              </a:rPr>
              <a:t>Decarbonize</a:t>
            </a:r>
            <a:r>
              <a:rPr lang="fr-FR">
                <a:sym typeface="Wingdings" panose="05000000000000000000" pitchFamily="2" charset="2"/>
              </a:rPr>
              <a:t> </a:t>
            </a:r>
            <a:r>
              <a:rPr lang="fr-FR" err="1">
                <a:sym typeface="Wingdings" panose="05000000000000000000" pitchFamily="2" charset="2"/>
              </a:rPr>
              <a:t>thru</a:t>
            </a:r>
            <a:r>
              <a:rPr lang="fr-FR">
                <a:sym typeface="Wingdings" panose="05000000000000000000" pitchFamily="2" charset="2"/>
              </a:rPr>
              <a:t> CCUS </a:t>
            </a:r>
          </a:p>
          <a:p>
            <a:pPr marL="0" indent="0">
              <a:buFont typeface="Arial" panose="020B0604020202020204" pitchFamily="34" charset="0"/>
              <a:buNone/>
            </a:pPr>
            <a:r>
              <a:rPr lang="fr-FR" b="1" err="1">
                <a:sym typeface="Wingdings" panose="05000000000000000000" pitchFamily="2" charset="2"/>
              </a:rPr>
              <a:t>Grow</a:t>
            </a:r>
            <a:r>
              <a:rPr lang="fr-FR" b="1">
                <a:sym typeface="Wingdings" panose="05000000000000000000" pitchFamily="2" charset="2"/>
              </a:rPr>
              <a:t> </a:t>
            </a:r>
            <a:r>
              <a:rPr lang="fr-FR" b="1" err="1">
                <a:sym typeface="Wingdings" panose="05000000000000000000" pitchFamily="2" charset="2"/>
              </a:rPr>
              <a:t>with</a:t>
            </a:r>
            <a:r>
              <a:rPr lang="fr-FR" b="1">
                <a:sym typeface="Wingdings" panose="05000000000000000000" pitchFamily="2" charset="2"/>
              </a:rPr>
              <a:t> Net </a:t>
            </a:r>
            <a:r>
              <a:rPr lang="fr-FR" b="1" err="1">
                <a:sym typeface="Wingdings" panose="05000000000000000000" pitchFamily="2" charset="2"/>
              </a:rPr>
              <a:t>Zero</a:t>
            </a:r>
            <a:r>
              <a:rPr lang="fr-FR" b="1">
                <a:sym typeface="Wingdings" panose="05000000000000000000" pitchFamily="2" charset="2"/>
              </a:rPr>
              <a:t> </a:t>
            </a:r>
            <a:r>
              <a:rPr lang="fr-FR" b="1" err="1">
                <a:sym typeface="Wingdings" panose="05000000000000000000" pitchFamily="2" charset="2"/>
              </a:rPr>
              <a:t>instead</a:t>
            </a:r>
            <a:r>
              <a:rPr lang="fr-FR" b="1">
                <a:sym typeface="Wingdings" panose="05000000000000000000" pitchFamily="2" charset="2"/>
              </a:rPr>
              <a:t> of </a:t>
            </a:r>
            <a:r>
              <a:rPr lang="fr-FR" b="1" err="1">
                <a:sym typeface="Wingdings" panose="05000000000000000000" pitchFamily="2" charset="2"/>
              </a:rPr>
              <a:t>later</a:t>
            </a:r>
            <a:r>
              <a:rPr lang="fr-FR" b="1">
                <a:sym typeface="Wingdings" panose="05000000000000000000" pitchFamily="2" charset="2"/>
              </a:rPr>
              <a:t> </a:t>
            </a:r>
            <a:r>
              <a:rPr lang="fr-FR" b="1" err="1">
                <a:sym typeface="Wingdings" panose="05000000000000000000" pitchFamily="2" charset="2"/>
              </a:rPr>
              <a:t>decarbonization</a:t>
            </a:r>
            <a:r>
              <a:rPr lang="fr-FR" b="1">
                <a:sym typeface="Wingdings" panose="05000000000000000000" pitchFamily="2" charset="2"/>
              </a:rPr>
              <a:t> </a:t>
            </a:r>
            <a:r>
              <a:rPr lang="fr-FR" b="1" err="1">
                <a:sym typeface="Wingdings" panose="05000000000000000000" pitchFamily="2" charset="2"/>
              </a:rPr>
              <a:t>thru</a:t>
            </a:r>
            <a:r>
              <a:rPr lang="fr-FR" b="1">
                <a:sym typeface="Wingdings" panose="05000000000000000000" pitchFamily="2" charset="2"/>
              </a:rPr>
              <a:t> digital</a:t>
            </a:r>
          </a:p>
          <a:p>
            <a:pPr marL="0" indent="0">
              <a:buFont typeface="Arial" panose="020B0604020202020204" pitchFamily="34" charset="0"/>
              <a:buNone/>
            </a:pPr>
            <a:endParaRPr lang="fr-FR">
              <a:sym typeface="Wingdings" panose="05000000000000000000" pitchFamily="2" charset="2"/>
            </a:endParaRPr>
          </a:p>
          <a:p>
            <a:pPr marL="0" indent="0">
              <a:buFont typeface="Arial" panose="020B0604020202020204" pitchFamily="34" charset="0"/>
              <a:buNone/>
            </a:pPr>
            <a:r>
              <a:rPr lang="fr-FR">
                <a:sym typeface="Wingdings" panose="05000000000000000000" pitchFamily="2" charset="2"/>
              </a:rPr>
              <a:t>If </a:t>
            </a:r>
            <a:r>
              <a:rPr lang="fr-FR" err="1">
                <a:sym typeface="Wingdings" panose="05000000000000000000" pitchFamily="2" charset="2"/>
              </a:rPr>
              <a:t>you</a:t>
            </a:r>
            <a:r>
              <a:rPr lang="fr-FR">
                <a:sym typeface="Wingdings" panose="05000000000000000000" pitchFamily="2" charset="2"/>
              </a:rPr>
              <a:t> are </a:t>
            </a:r>
            <a:r>
              <a:rPr lang="fr-FR" err="1">
                <a:sym typeface="Wingdings" panose="05000000000000000000" pitchFamily="2" charset="2"/>
              </a:rPr>
              <a:t>greenfield</a:t>
            </a:r>
            <a:r>
              <a:rPr lang="fr-FR">
                <a:sym typeface="Wingdings" panose="05000000000000000000" pitchFamily="2" charset="2"/>
              </a:rPr>
              <a:t> country </a:t>
            </a:r>
            <a:r>
              <a:rPr lang="fr-FR" err="1">
                <a:sym typeface="Wingdings" panose="05000000000000000000" pitchFamily="2" charset="2"/>
              </a:rPr>
              <a:t>what</a:t>
            </a:r>
            <a:r>
              <a:rPr lang="fr-FR">
                <a:sym typeface="Wingdings" panose="05000000000000000000" pitchFamily="2" charset="2"/>
              </a:rPr>
              <a:t> </a:t>
            </a:r>
            <a:r>
              <a:rPr lang="fr-FR" err="1">
                <a:sym typeface="Wingdings" panose="05000000000000000000" pitchFamily="2" charset="2"/>
              </a:rPr>
              <a:t>should</a:t>
            </a:r>
            <a:r>
              <a:rPr lang="fr-FR">
                <a:sym typeface="Wingdings" panose="05000000000000000000" pitchFamily="2" charset="2"/>
              </a:rPr>
              <a:t> </a:t>
            </a:r>
            <a:r>
              <a:rPr lang="fr-FR" err="1">
                <a:sym typeface="Wingdings" panose="05000000000000000000" pitchFamily="2" charset="2"/>
              </a:rPr>
              <a:t>be</a:t>
            </a:r>
            <a:r>
              <a:rPr lang="fr-FR">
                <a:sym typeface="Wingdings" panose="05000000000000000000" pitchFamily="2" charset="2"/>
              </a:rPr>
              <a:t> </a:t>
            </a:r>
            <a:r>
              <a:rPr lang="fr-FR" err="1">
                <a:sym typeface="Wingdings" panose="05000000000000000000" pitchFamily="2" charset="2"/>
              </a:rPr>
              <a:t>done</a:t>
            </a:r>
            <a:endParaRPr lang="fr-FR">
              <a:sym typeface="Wingdings" panose="05000000000000000000" pitchFamily="2" charset="2"/>
            </a:endParaRPr>
          </a:p>
          <a:p>
            <a:pPr marL="0" indent="0">
              <a:buFont typeface="Arial" panose="020B0604020202020204" pitchFamily="34" charset="0"/>
              <a:buNone/>
            </a:pPr>
            <a:r>
              <a:rPr lang="fr-FR">
                <a:sym typeface="Wingdings" panose="05000000000000000000" pitchFamily="2" charset="2"/>
              </a:rPr>
              <a:t>Country pic </a:t>
            </a:r>
            <a:r>
              <a:rPr lang="fr-FR" err="1">
                <a:sym typeface="Wingdings" panose="05000000000000000000" pitchFamily="2" charset="2"/>
              </a:rPr>
              <a:t>with</a:t>
            </a:r>
            <a:r>
              <a:rPr lang="fr-FR">
                <a:sym typeface="Wingdings" panose="05000000000000000000" pitchFamily="2" charset="2"/>
              </a:rPr>
              <a:t> </a:t>
            </a:r>
            <a:r>
              <a:rPr lang="fr-FR" err="1">
                <a:sym typeface="Wingdings" panose="05000000000000000000" pitchFamily="2" charset="2"/>
              </a:rPr>
              <a:t>actual</a:t>
            </a:r>
            <a:r>
              <a:rPr lang="fr-FR">
                <a:sym typeface="Wingdings" panose="05000000000000000000" pitchFamily="2" charset="2"/>
              </a:rPr>
              <a:t> </a:t>
            </a:r>
            <a:r>
              <a:rPr lang="fr-FR" err="1">
                <a:sym typeface="Wingdings" panose="05000000000000000000" pitchFamily="2" charset="2"/>
              </a:rPr>
              <a:t>market</a:t>
            </a:r>
            <a:r>
              <a:rPr lang="fr-FR">
                <a:sym typeface="Wingdings" panose="05000000000000000000" pitchFamily="2" charset="2"/>
              </a:rPr>
              <a:t> segments </a:t>
            </a:r>
            <a:r>
              <a:rPr lang="fr-FR" err="1">
                <a:sym typeface="Wingdings" panose="05000000000000000000" pitchFamily="2" charset="2"/>
              </a:rPr>
              <a:t>landscape</a:t>
            </a:r>
            <a:r>
              <a:rPr lang="fr-FR">
                <a:sym typeface="Wingdings" panose="05000000000000000000" pitchFamily="2" charset="2"/>
              </a:rPr>
              <a:t> Vs Ideal country </a:t>
            </a:r>
            <a:r>
              <a:rPr lang="fr-FR" err="1">
                <a:sym typeface="Wingdings" panose="05000000000000000000" pitchFamily="2" charset="2"/>
              </a:rPr>
              <a:t>landscape</a:t>
            </a:r>
            <a:r>
              <a:rPr lang="fr-FR">
                <a:sym typeface="Wingdings" panose="05000000000000000000" pitchFamily="2" charset="2"/>
              </a:rPr>
              <a:t> </a:t>
            </a:r>
          </a:p>
        </p:txBody>
      </p:sp>
      <p:sp>
        <p:nvSpPr>
          <p:cNvPr id="4" name="Espace réservé du numéro de diapositive 3"/>
          <p:cNvSpPr>
            <a:spLocks noGrp="1"/>
          </p:cNvSpPr>
          <p:nvPr>
            <p:ph type="sldNum" sz="quarter" idx="5"/>
          </p:nvPr>
        </p:nvSpPr>
        <p:spPr/>
        <p:txBody>
          <a:bodyPr/>
          <a:lstStyle/>
          <a:p>
            <a:fld id="{E7F34D1A-B7E5-DE48-8EA9-859D9DE63652}" type="slidenum">
              <a:rPr lang="en-US" smtClean="0"/>
              <a:pPr/>
              <a:t>3</a:t>
            </a:fld>
            <a:endParaRPr lang="en-US"/>
          </a:p>
        </p:txBody>
      </p:sp>
    </p:spTree>
    <p:extLst>
      <p:ext uri="{BB962C8B-B14F-4D97-AF65-F5344CB8AC3E}">
        <p14:creationId xmlns:p14="http://schemas.microsoft.com/office/powerpoint/2010/main" val="70041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Think of </a:t>
            </a:r>
            <a:r>
              <a:rPr lang="en-US" sz="1200" b="1" kern="1200">
                <a:solidFill>
                  <a:schemeClr val="tx1"/>
                </a:solidFill>
                <a:effectLst/>
                <a:latin typeface="+mn-lt"/>
                <a:ea typeface="+mn-ea"/>
                <a:cs typeface="+mn-cs"/>
              </a:rPr>
              <a:t>Electricity 4.0 as the ‘fuel’ for this New Electric world</a:t>
            </a:r>
            <a:r>
              <a:rPr lang="en-US" sz="1200" kern="1200">
                <a:solidFill>
                  <a:schemeClr val="tx1"/>
                </a:solidFill>
                <a:effectLst/>
                <a:latin typeface="+mn-lt"/>
                <a:ea typeface="+mn-ea"/>
                <a:cs typeface="+mn-cs"/>
              </a:rPr>
              <a:t>…. One which is more sustainable and more resilient.</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Here’s why…</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Firstly, </a:t>
            </a:r>
            <a:r>
              <a:rPr lang="en-US" sz="1200" b="1" kern="1200">
                <a:solidFill>
                  <a:schemeClr val="tx1"/>
                </a:solidFill>
                <a:effectLst/>
                <a:latin typeface="+mn-lt"/>
                <a:ea typeface="+mn-ea"/>
                <a:cs typeface="+mn-cs"/>
              </a:rPr>
              <a:t>Electric makes energy green</a:t>
            </a:r>
            <a:r>
              <a:rPr lang="en-US" sz="1200" kern="1200">
                <a:solidFill>
                  <a:schemeClr val="tx1"/>
                </a:solidFill>
                <a:effectLst/>
                <a:latin typeface="+mn-lt"/>
                <a:ea typeface="+mn-ea"/>
                <a:cs typeface="+mn-cs"/>
              </a:rPr>
              <a:t>: Because Electricity is the most efficient energy</a:t>
            </a:r>
            <a:r>
              <a:rPr lang="en-US" sz="1200" b="1" kern="1200">
                <a:solidFill>
                  <a:schemeClr val="tx1"/>
                </a:solidFill>
                <a:effectLst/>
                <a:latin typeface="+mn-lt"/>
                <a:ea typeface="+mn-ea"/>
                <a:cs typeface="+mn-cs"/>
              </a:rPr>
              <a:t> </a:t>
            </a:r>
            <a:r>
              <a:rPr lang="en-US" sz="1200" i="1" kern="1200">
                <a:solidFill>
                  <a:schemeClr val="tx1"/>
                </a:solidFill>
                <a:effectLst/>
                <a:latin typeface="+mn-lt"/>
                <a:ea typeface="+mn-ea"/>
                <a:cs typeface="+mn-cs"/>
              </a:rPr>
              <a:t>(proven to be 3-5x more efficient than other sources)</a:t>
            </a:r>
            <a:r>
              <a:rPr lang="en-US" sz="1200" kern="1200">
                <a:solidFill>
                  <a:schemeClr val="tx1"/>
                </a:solidFill>
                <a:effectLst/>
                <a:latin typeface="+mn-lt"/>
                <a:ea typeface="+mn-ea"/>
                <a:cs typeface="+mn-cs"/>
              </a:rPr>
              <a:t> and it is also the best vector for decarbonization </a:t>
            </a:r>
            <a:r>
              <a:rPr lang="en-US" sz="1200" i="1" kern="1200">
                <a:solidFill>
                  <a:schemeClr val="tx1"/>
                </a:solidFill>
                <a:effectLst/>
                <a:latin typeface="+mn-lt"/>
                <a:ea typeface="+mn-ea"/>
                <a:cs typeface="+mn-cs"/>
              </a:rPr>
              <a:t>(6x electricity coming from solar/wind by 2040… from 6% today to 40% in the next 20 years… and electricity is expected to double it’s share of the energy mix in the same time frame)</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Secondly, </a:t>
            </a:r>
            <a:r>
              <a:rPr lang="en-US" sz="1200" b="1" kern="1200">
                <a:solidFill>
                  <a:schemeClr val="tx1"/>
                </a:solidFill>
                <a:effectLst/>
                <a:latin typeface="+mn-lt"/>
                <a:ea typeface="+mn-ea"/>
                <a:cs typeface="+mn-cs"/>
              </a:rPr>
              <a:t>digital builds a smart future</a:t>
            </a:r>
            <a:r>
              <a:rPr lang="en-US" sz="1200" kern="1200">
                <a:solidFill>
                  <a:schemeClr val="tx1"/>
                </a:solidFill>
                <a:effectLst/>
                <a:latin typeface="+mn-lt"/>
                <a:ea typeface="+mn-ea"/>
                <a:cs typeface="+mn-cs"/>
              </a:rPr>
              <a:t>. It makes the invisible visible, driving efficiency and eliminating energy waste.</a:t>
            </a:r>
            <a:endParaRPr lang="en-GB" sz="1200" kern="1200">
              <a:solidFill>
                <a:schemeClr val="tx1"/>
              </a:solidFill>
              <a:effectLst/>
              <a:latin typeface="+mn-lt"/>
              <a:ea typeface="+mn-ea"/>
              <a:cs typeface="+mn-cs"/>
            </a:endParaRPr>
          </a:p>
          <a:p>
            <a:pPr marL="0" marR="0" lvl="0" indent="0" algn="l" defTabSz="441107" rtl="0" eaLnBrk="1" fontAlgn="auto" latinLnBrk="0" hangingPunct="1">
              <a:lnSpc>
                <a:spcPct val="115000"/>
              </a:lnSpc>
              <a:spcBef>
                <a:spcPts val="0"/>
              </a:spcBef>
              <a:spcAft>
                <a:spcPts val="0"/>
              </a:spcAft>
              <a:buClrTx/>
              <a:buSzTx/>
              <a:buFontTx/>
              <a:buNone/>
              <a:tabLst/>
              <a:defRPr/>
            </a:pPr>
            <a:endParaRPr lang="en-US" sz="1000"/>
          </a:p>
          <a:p>
            <a:endParaRPr lang="en-US"/>
          </a:p>
        </p:txBody>
      </p:sp>
      <p:sp>
        <p:nvSpPr>
          <p:cNvPr id="4" name="Slide Number Placeholder 3"/>
          <p:cNvSpPr>
            <a:spLocks noGrp="1"/>
          </p:cNvSpPr>
          <p:nvPr>
            <p:ph type="sldNum" sz="quarter" idx="10"/>
          </p:nvPr>
        </p:nvSpPr>
        <p:spPr/>
        <p:txBody>
          <a:bodyPr/>
          <a:lstStyle/>
          <a:p>
            <a:pPr marL="0" marR="0" lvl="0" indent="0" algn="r" defTabSz="456918"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18"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272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6918"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918"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49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atin typeface="Arial" pitchFamily="34" charset="0"/>
                <a:cs typeface="Arial" pitchFamily="34" charset="0"/>
              </a:rPr>
              <a:t>Closing</a:t>
            </a:r>
            <a:r>
              <a:rPr lang="en-US" baseline="0">
                <a:latin typeface="Arial" pitchFamily="34" charset="0"/>
                <a:cs typeface="Arial" pitchFamily="34" charset="0"/>
              </a:rPr>
              <a:t> slide</a:t>
            </a:r>
            <a:endParaRPr lang="en-US">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fr-FR"/>
              <a:t>Cliquez sur l'icône pour ajouter une image</a:t>
            </a:r>
            <a:endParaRPr lang="en-US"/>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err="1"/>
              <a:t>Presented</a:t>
            </a:r>
            <a:r>
              <a:rPr lang="fr-FR"/>
              <a:t> by: </a:t>
            </a:r>
          </a:p>
          <a:p>
            <a:pPr lvl="0"/>
            <a:r>
              <a:rPr lang="fr-FR"/>
              <a:t>Date: </a:t>
            </a:r>
          </a:p>
          <a:p>
            <a:pPr lvl="0"/>
            <a:endParaRPr lang="fr-FR"/>
          </a:p>
          <a:p>
            <a:pPr lvl="0"/>
            <a:endParaRPr lang="fr-FR"/>
          </a:p>
          <a:p>
            <a:pPr lvl="0"/>
            <a:endParaRPr lang="fr-FR"/>
          </a:p>
          <a:p>
            <a:pPr lvl="0"/>
            <a:endParaRPr lang="fr-FR"/>
          </a:p>
          <a:p>
            <a:pPr lvl="0"/>
            <a:endParaRPr lang="fr-FR"/>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Tree>
    <p:extLst>
      <p:ext uri="{BB962C8B-B14F-4D97-AF65-F5344CB8AC3E}">
        <p14:creationId xmlns:p14="http://schemas.microsoft.com/office/powerpoint/2010/main" val="340194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94746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199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4510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528318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F226-2130-43EF-8C0A-FC04F28BC9D8}"/>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7C7E625B-8377-498B-A2A7-B616E7680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4A4F000D-0172-4C3D-9335-05EFF54E31A9}"/>
              </a:ext>
            </a:extLst>
          </p:cNvPr>
          <p:cNvSpPr>
            <a:spLocks noGrp="1"/>
          </p:cNvSpPr>
          <p:nvPr>
            <p:ph type="dt" sz="half" idx="10"/>
          </p:nvPr>
        </p:nvSpPr>
        <p:spPr/>
        <p:txBody>
          <a:bodyPr/>
          <a:lstStyle/>
          <a:p>
            <a:fld id="{75CA6715-A257-4051-B7E4-5DC9822D5D6D}" type="datetimeFigureOut">
              <a:rPr lang="en-AE" smtClean="0"/>
              <a:t>13/09/2022</a:t>
            </a:fld>
            <a:endParaRPr lang="en-AE"/>
          </a:p>
        </p:txBody>
      </p:sp>
      <p:sp>
        <p:nvSpPr>
          <p:cNvPr id="5" name="Footer Placeholder 4">
            <a:extLst>
              <a:ext uri="{FF2B5EF4-FFF2-40B4-BE49-F238E27FC236}">
                <a16:creationId xmlns:a16="http://schemas.microsoft.com/office/drawing/2014/main" id="{E7ED420C-DC26-42FD-83E9-E7AF424AE5FF}"/>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9E6A042-0051-40F7-86EF-43E377C7C2A0}"/>
              </a:ext>
            </a:extLst>
          </p:cNvPr>
          <p:cNvSpPr>
            <a:spLocks noGrp="1"/>
          </p:cNvSpPr>
          <p:nvPr>
            <p:ph type="sldNum" sz="quarter" idx="12"/>
          </p:nvPr>
        </p:nvSpPr>
        <p:spPr/>
        <p:txBody>
          <a:bodyPr/>
          <a:lstStyle/>
          <a:p>
            <a:fld id="{2F89E0AC-36B2-4661-9D9E-0FDA7B2B5822}" type="slidenum">
              <a:rPr lang="en-AE" smtClean="0"/>
              <a:t>‹N°›</a:t>
            </a:fld>
            <a:endParaRPr lang="en-AE"/>
          </a:p>
        </p:txBody>
      </p:sp>
    </p:spTree>
    <p:extLst>
      <p:ext uri="{BB962C8B-B14F-4D97-AF65-F5344CB8AC3E}">
        <p14:creationId xmlns:p14="http://schemas.microsoft.com/office/powerpoint/2010/main" val="2415993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18"/>
          </p:nvPr>
        </p:nvSpPr>
        <p:spPr>
          <a:xfrm>
            <a:off x="258054" y="1202024"/>
            <a:ext cx="5574419" cy="23000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9"/>
          </p:nvPr>
        </p:nvSpPr>
        <p:spPr>
          <a:xfrm>
            <a:off x="6192838" y="1201738"/>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2"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749794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406701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4" y="4066302"/>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4" name="Content Placeholder 3"/>
          <p:cNvSpPr>
            <a:spLocks noGrp="1"/>
          </p:cNvSpPr>
          <p:nvPr>
            <p:ph sz="quarter" idx="17"/>
          </p:nvPr>
        </p:nvSpPr>
        <p:spPr>
          <a:xfrm>
            <a:off x="252413" y="1203326"/>
            <a:ext cx="5580062" cy="271703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8" name="Text Placeholder 11"/>
          <p:cNvSpPr>
            <a:spLocks noGrp="1"/>
          </p:cNvSpPr>
          <p:nvPr>
            <p:ph type="body" sz="quarter" idx="32"/>
          </p:nvPr>
        </p:nvSpPr>
        <p:spPr>
          <a:xfrm>
            <a:off x="252413" y="230187"/>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1" name="Text Placeholder 13"/>
          <p:cNvSpPr>
            <a:spLocks noGrp="1"/>
          </p:cNvSpPr>
          <p:nvPr>
            <p:ph type="body" sz="quarter" idx="33"/>
          </p:nvPr>
        </p:nvSpPr>
        <p:spPr>
          <a:xfrm>
            <a:off x="252413" y="683366"/>
            <a:ext cx="8647112" cy="253916"/>
          </a:xfrm>
        </p:spPr>
        <p:txBody>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755880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0" y="3037460"/>
            <a:ext cx="5574419" cy="147147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p:cNvSpPr>
            <a:spLocks noGrp="1"/>
          </p:cNvSpPr>
          <p:nvPr>
            <p:ph type="body" sz="quarter" idx="16" hasCustomPrompt="1"/>
          </p:nvPr>
        </p:nvSpPr>
        <p:spPr>
          <a:xfrm>
            <a:off x="252414"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0" hasCustomPrompt="1"/>
          </p:nvPr>
        </p:nvSpPr>
        <p:spPr>
          <a:xfrm>
            <a:off x="258057"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23"/>
          </p:nvPr>
        </p:nvSpPr>
        <p:spPr>
          <a:xfrm>
            <a:off x="248010" y="1213547"/>
            <a:ext cx="5574419" cy="1370903"/>
          </a:xfrm>
        </p:spPr>
        <p:txBody>
          <a:bodyPr>
            <a:noAutofit/>
          </a:bodyPr>
          <a:lstStyle>
            <a:lvl5pPr>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4"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27752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1506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5"/>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22"/>
          </p:nvPr>
        </p:nvSpPr>
        <p:spPr>
          <a:xfrm>
            <a:off x="247547" y="1209296"/>
            <a:ext cx="4172656"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1"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592286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6"/>
            <a:ext cx="4172656"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3" hasCustomPrompt="1"/>
          </p:nvPr>
        </p:nvSpPr>
        <p:spPr>
          <a:xfrm>
            <a:off x="4791076" y="4066302"/>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2" name="Text Placeholder 11"/>
          <p:cNvSpPr>
            <a:spLocks noGrp="1"/>
          </p:cNvSpPr>
          <p:nvPr>
            <p:ph type="body" sz="quarter" idx="15" hasCustomPrompt="1"/>
          </p:nvPr>
        </p:nvSpPr>
        <p:spPr>
          <a:xfrm>
            <a:off x="252414" y="4066302"/>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3" y="1203327"/>
            <a:ext cx="4178299" cy="273805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5"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4155325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0" y="2698483"/>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5" name="Text Placeholder 11"/>
          <p:cNvSpPr>
            <a:spLocks noGrp="1"/>
          </p:cNvSpPr>
          <p:nvPr>
            <p:ph type="body" sz="quarter" idx="16" hasCustomPrompt="1"/>
          </p:nvPr>
        </p:nvSpPr>
        <p:spPr>
          <a:xfrm>
            <a:off x="253293"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5" name="Content Placeholder 4"/>
          <p:cNvSpPr>
            <a:spLocks noGrp="1"/>
          </p:cNvSpPr>
          <p:nvPr>
            <p:ph sz="quarter" idx="24"/>
          </p:nvPr>
        </p:nvSpPr>
        <p:spPr>
          <a:xfrm>
            <a:off x="246633" y="1198258"/>
            <a:ext cx="8644953" cy="13861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25"/>
          </p:nvPr>
        </p:nvSpPr>
        <p:spPr>
          <a:xfrm>
            <a:off x="248530" y="2907433"/>
            <a:ext cx="4094871"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6"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7" name="Text Placeholder 11"/>
          <p:cNvSpPr>
            <a:spLocks noGrp="1"/>
          </p:cNvSpPr>
          <p:nvPr>
            <p:ph type="body" sz="quarter" idx="32"/>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Text Placeholder 13"/>
          <p:cNvSpPr>
            <a:spLocks noGrp="1"/>
          </p:cNvSpPr>
          <p:nvPr>
            <p:ph type="body" sz="quarter" idx="33"/>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1105443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341125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4" y="4066302"/>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2"/>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2"/>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3"/>
            <a:ext cx="2698748" cy="266672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4"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13" name="Text Placeholder 11"/>
          <p:cNvSpPr>
            <a:spLocks noGrp="1"/>
          </p:cNvSpPr>
          <p:nvPr>
            <p:ph type="body" sz="quarter" idx="35"/>
          </p:nvPr>
        </p:nvSpPr>
        <p:spPr>
          <a:xfrm>
            <a:off x="252413" y="230187"/>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5" name="Text Placeholder 13"/>
          <p:cNvSpPr>
            <a:spLocks noGrp="1"/>
          </p:cNvSpPr>
          <p:nvPr>
            <p:ph type="body" sz="quarter" idx="36"/>
          </p:nvPr>
        </p:nvSpPr>
        <p:spPr>
          <a:xfrm>
            <a:off x="252413" y="683366"/>
            <a:ext cx="86852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250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7"/>
            <a:ext cx="8639175" cy="1381124"/>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33"/>
          </p:nvPr>
        </p:nvSpPr>
        <p:spPr>
          <a:xfrm>
            <a:off x="252413" y="2872039"/>
            <a:ext cx="2683481"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34"/>
          </p:nvPr>
        </p:nvSpPr>
        <p:spPr>
          <a:xfrm>
            <a:off x="3232554" y="2872039"/>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8"/>
          <p:cNvSpPr>
            <a:spLocks noGrp="1"/>
          </p:cNvSpPr>
          <p:nvPr>
            <p:ph sz="quarter" idx="35"/>
          </p:nvPr>
        </p:nvSpPr>
        <p:spPr>
          <a:xfrm>
            <a:off x="6192838" y="2872039"/>
            <a:ext cx="2678893"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1"/>
          <p:cNvSpPr>
            <a:spLocks noGrp="1"/>
          </p:cNvSpPr>
          <p:nvPr>
            <p:ph type="body" sz="quarter" idx="18" hasCustomPrompt="1"/>
          </p:nvPr>
        </p:nvSpPr>
        <p:spPr>
          <a:xfrm>
            <a:off x="258056"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4" name="Text Placeholder 11"/>
          <p:cNvSpPr>
            <a:spLocks noGrp="1"/>
          </p:cNvSpPr>
          <p:nvPr>
            <p:ph type="body" sz="quarter" idx="13" hasCustomPrompt="1"/>
          </p:nvPr>
        </p:nvSpPr>
        <p:spPr>
          <a:xfrm>
            <a:off x="252414" y="4376263"/>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6" name="Text Placeholder 11"/>
          <p:cNvSpPr>
            <a:spLocks noGrp="1"/>
          </p:cNvSpPr>
          <p:nvPr>
            <p:ph type="body" sz="quarter" idx="21" hasCustomPrompt="1"/>
          </p:nvPr>
        </p:nvSpPr>
        <p:spPr>
          <a:xfrm>
            <a:off x="6192838"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4" hasCustomPrompt="1"/>
          </p:nvPr>
        </p:nvSpPr>
        <p:spPr>
          <a:xfrm>
            <a:off x="3232554" y="437626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1" name="Text Placeholder 11"/>
          <p:cNvSpPr>
            <a:spLocks noGrp="1"/>
          </p:cNvSpPr>
          <p:nvPr>
            <p:ph type="body" sz="quarter" idx="36"/>
          </p:nvPr>
        </p:nvSpPr>
        <p:spPr>
          <a:xfrm>
            <a:off x="252413" y="230187"/>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2" name="Text Placeholder 13"/>
          <p:cNvSpPr>
            <a:spLocks noGrp="1"/>
          </p:cNvSpPr>
          <p:nvPr>
            <p:ph type="body" sz="quarter" idx="37"/>
          </p:nvPr>
        </p:nvSpPr>
        <p:spPr>
          <a:xfrm>
            <a:off x="252413" y="683366"/>
            <a:ext cx="8647112" cy="253916"/>
          </a:xfrm>
        </p:spPr>
        <p:txBody>
          <a:bodyPr>
            <a:noAutofit/>
          </a:bodyPr>
          <a:lstStyle>
            <a:lvl1pPr marL="358762" indent="-342888">
              <a:buFontTx/>
              <a:buNone/>
              <a:defRPr sz="1600" baseline="0">
                <a:solidFill>
                  <a:schemeClr val="accent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1"/>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5" name="Content Placeholder 4"/>
          <p:cNvSpPr>
            <a:spLocks noGrp="1"/>
          </p:cNvSpPr>
          <p:nvPr>
            <p:ph sz="quarter" idx="32"/>
          </p:nvPr>
        </p:nvSpPr>
        <p:spPr>
          <a:xfrm>
            <a:off x="252413" y="1735871"/>
            <a:ext cx="8639175"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
        <p:nvSpPr>
          <p:cNvPr id="22" name="Rectangle 21"/>
          <p:cNvSpPr/>
          <p:nvPr userDrawn="1"/>
        </p:nvSpPr>
        <p:spPr>
          <a:xfrm>
            <a:off x="0" y="1105320"/>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a:p>
        </p:txBody>
      </p:sp>
      <p:sp>
        <p:nvSpPr>
          <p:cNvPr id="15" name="Text Placeholder 11"/>
          <p:cNvSpPr>
            <a:spLocks noGrp="1"/>
          </p:cNvSpPr>
          <p:nvPr>
            <p:ph type="body" sz="quarter" idx="33"/>
          </p:nvPr>
        </p:nvSpPr>
        <p:spPr>
          <a:xfrm>
            <a:off x="252413" y="230187"/>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6" name="Text Placeholder 13"/>
          <p:cNvSpPr>
            <a:spLocks noGrp="1"/>
          </p:cNvSpPr>
          <p:nvPr>
            <p:ph type="body" sz="quarter" idx="34"/>
          </p:nvPr>
        </p:nvSpPr>
        <p:spPr>
          <a:xfrm>
            <a:off x="252413" y="683366"/>
            <a:ext cx="8647112" cy="253916"/>
          </a:xfrm>
        </p:spPr>
        <p:txBody>
          <a:bodyPr>
            <a:noAutofit/>
          </a:bodyPr>
          <a:lstStyle>
            <a:lvl1pPr marL="358762" indent="-342888">
              <a:buFontTx/>
              <a:buNone/>
              <a:defRPr sz="1600">
                <a:solidFill>
                  <a:schemeClr val="bg1"/>
                </a:solidFill>
              </a:defRPr>
            </a:lvl1pPr>
            <a:lvl2pPr marL="407973" indent="-228592">
              <a:buFontTx/>
              <a:buNone/>
              <a:defRPr/>
            </a:lvl2pPr>
            <a:lvl3pPr marL="587354" indent="-228592">
              <a:buFontTx/>
              <a:buNone/>
              <a:defRPr/>
            </a:lvl3pPr>
            <a:lvl4pPr marL="768323" indent="-228592">
              <a:buFontTx/>
              <a:buNone/>
              <a:defRPr/>
            </a:lvl4pPr>
            <a:lvl5pPr marL="939767" indent="-228592">
              <a:buFontTx/>
              <a:buNone/>
              <a:defRPr/>
            </a:lvl5pPr>
          </a:lstStyle>
          <a:p>
            <a:pPr lvl="0"/>
            <a:r>
              <a:rPr lang="en-US"/>
              <a:t>Click to edit Master text styles</a:t>
            </a:r>
          </a:p>
        </p:txBody>
      </p:sp>
    </p:spTree>
    <p:extLst>
      <p:ext uri="{BB962C8B-B14F-4D97-AF65-F5344CB8AC3E}">
        <p14:creationId xmlns:p14="http://schemas.microsoft.com/office/powerpoint/2010/main" val="690617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690617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tandar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085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s">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A2557523-1DA7-45E0-A8C8-4ED67F2910CB}"/>
              </a:ext>
            </a:extLst>
          </p:cNvPr>
          <p:cNvSpPr>
            <a:spLocks noGrp="1"/>
          </p:cNvSpPr>
          <p:nvPr>
            <p:ph sz="quarter" idx="31"/>
          </p:nvPr>
        </p:nvSpPr>
        <p:spPr>
          <a:xfrm>
            <a:off x="258055" y="1203325"/>
            <a:ext cx="8679570" cy="3176589"/>
          </a:xfrm>
          <a:prstGeom prst="rect">
            <a:avLst/>
          </a:prstGeom>
        </p:spPr>
        <p:txBody>
          <a:bodyPr wrap="square">
            <a:noAutofit/>
          </a:bodyPr>
          <a:lstStyle>
            <a:lvl1pPr>
              <a:defRPr sz="1800" b="1">
                <a:solidFill>
                  <a:srgbClr val="3DCD58"/>
                </a:solidFill>
              </a:defRPr>
            </a:lvl1pPr>
            <a:lvl2pPr>
              <a:defRPr sz="1600">
                <a:solidFill>
                  <a:schemeClr val="accent1"/>
                </a:solidFill>
              </a:defRPr>
            </a:lvl2pPr>
            <a:lvl3pPr>
              <a:defRPr sz="1400">
                <a:solidFill>
                  <a:schemeClr val="accent1"/>
                </a:solidFill>
              </a:defRPr>
            </a:lvl3pPr>
            <a:lvl4pPr>
              <a:defRPr sz="1400">
                <a:solidFill>
                  <a:schemeClr val="accent1"/>
                </a:solidFill>
              </a:defRPr>
            </a:lvl4pPr>
            <a:lvl5pP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CA1BD9E-C8A4-406A-AE38-C48C8E47323E}"/>
              </a:ext>
            </a:extLst>
          </p:cNvPr>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0" name="Footer Placeholder 4">
            <a:extLst>
              <a:ext uri="{FF2B5EF4-FFF2-40B4-BE49-F238E27FC236}">
                <a16:creationId xmlns:a16="http://schemas.microsoft.com/office/drawing/2014/main" id="{F034565D-A47E-4794-B78F-EB0FB8C9831F}"/>
              </a:ext>
            </a:extLst>
          </p:cNvPr>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12" name="Picture 11" descr="schneider_LIO_Life-Green_RGB.png">
            <a:extLst>
              <a:ext uri="{FF2B5EF4-FFF2-40B4-BE49-F238E27FC236}">
                <a16:creationId xmlns:a16="http://schemas.microsoft.com/office/drawing/2014/main" id="{8C5163CF-25D4-43B2-A363-96372E1682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67034" y="4494996"/>
            <a:ext cx="2041798" cy="562953"/>
          </a:xfrm>
          <a:prstGeom prst="rect">
            <a:avLst/>
          </a:prstGeom>
        </p:spPr>
      </p:pic>
      <p:sp>
        <p:nvSpPr>
          <p:cNvPr id="18" name="Rectangle 17">
            <a:extLst>
              <a:ext uri="{FF2B5EF4-FFF2-40B4-BE49-F238E27FC236}">
                <a16:creationId xmlns:a16="http://schemas.microsoft.com/office/drawing/2014/main" id="{70479B81-F855-407E-9681-C2388CCF49B0}"/>
              </a:ext>
            </a:extLst>
          </p:cNvPr>
          <p:cNvSpPr/>
          <p:nvPr userDrawn="1"/>
        </p:nvSpPr>
        <p:spPr>
          <a:xfrm>
            <a:off x="8" y="866069"/>
            <a:ext cx="9143999" cy="54000"/>
          </a:xfrm>
          <a:prstGeom prst="rect">
            <a:avLst/>
          </a:prstGeom>
          <a:solidFill>
            <a:srgbClr val="3CCD58">
              <a:alpha val="70000"/>
            </a:srgbClr>
          </a:solidFill>
          <a:ln w="6350" cap="flat" cmpd="sng" algn="ctr">
            <a:noFill/>
            <a:prstDash val="solid"/>
            <a:miter lim="800000"/>
          </a:ln>
          <a:effectLst/>
        </p:spPr>
        <p:txBody>
          <a:bodyPr lIns="55427" tIns="27716" rIns="55427" bIns="27716" spcCol="0" rtlCol="0" anchor="ct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Rounded MT Std" charset="0"/>
              <a:ea typeface="Arial Rounded MT Std" charset="0"/>
              <a:cs typeface="Arial Rounded MT Std" charset="0"/>
            </a:endParaRPr>
          </a:p>
        </p:txBody>
      </p:sp>
      <p:sp>
        <p:nvSpPr>
          <p:cNvPr id="19" name="Rectangle 18">
            <a:extLst>
              <a:ext uri="{FF2B5EF4-FFF2-40B4-BE49-F238E27FC236}">
                <a16:creationId xmlns:a16="http://schemas.microsoft.com/office/drawing/2014/main" id="{D41EC781-F007-4956-8311-66BE1B10E540}"/>
              </a:ext>
            </a:extLst>
          </p:cNvPr>
          <p:cNvSpPr/>
          <p:nvPr userDrawn="1"/>
        </p:nvSpPr>
        <p:spPr>
          <a:xfrm>
            <a:off x="2" y="194011"/>
            <a:ext cx="9143999" cy="672058"/>
          </a:xfrm>
          <a:prstGeom prst="rect">
            <a:avLst/>
          </a:prstGeom>
          <a:solidFill>
            <a:srgbClr val="3DCD58"/>
          </a:solidFill>
          <a:ln w="6350" cap="flat" cmpd="sng" algn="ctr">
            <a:noFill/>
            <a:prstDash val="solid"/>
            <a:miter lim="800000"/>
          </a:ln>
          <a:effectLst/>
        </p:spPr>
        <p:txBody>
          <a:bodyPr lIns="251999" tIns="0" rIns="251999" bIns="0" spcCol="0" rtlCol="0" anchor="ctr"/>
          <a:lstStyle/>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altLang="zh-CN" sz="15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20" name="Title 2">
            <a:extLst>
              <a:ext uri="{FF2B5EF4-FFF2-40B4-BE49-F238E27FC236}">
                <a16:creationId xmlns:a16="http://schemas.microsoft.com/office/drawing/2014/main" id="{BACF6267-CB10-458A-933F-07D1A10B666F}"/>
              </a:ext>
            </a:extLst>
          </p:cNvPr>
          <p:cNvSpPr>
            <a:spLocks noGrp="1"/>
          </p:cNvSpPr>
          <p:nvPr>
            <p:ph type="title" hasCustomPrompt="1"/>
          </p:nvPr>
        </p:nvSpPr>
        <p:spPr>
          <a:xfrm>
            <a:off x="0" y="194011"/>
            <a:ext cx="9144000" cy="672058"/>
          </a:xfrm>
          <a:prstGeom prst="rect">
            <a:avLst/>
          </a:prstGeom>
        </p:spPr>
        <p:txBody>
          <a:bodyPr lIns="252000" tIns="0" rIns="252000" bIns="0" anchor="ctr"/>
          <a:lstStyle>
            <a:lvl1pPr>
              <a:defRPr sz="2000" b="1">
                <a:solidFill>
                  <a:schemeClr val="bg1"/>
                </a:solidFill>
              </a:defRPr>
            </a:lvl1pPr>
          </a:lstStyle>
          <a:p>
            <a:r>
              <a:rPr lang="en-US"/>
              <a:t>Click to edit Master one line title style</a:t>
            </a:r>
          </a:p>
        </p:txBody>
      </p:sp>
    </p:spTree>
    <p:extLst>
      <p:ext uri="{BB962C8B-B14F-4D97-AF65-F5344CB8AC3E}">
        <p14:creationId xmlns:p14="http://schemas.microsoft.com/office/powerpoint/2010/main" val="310434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695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2" name="Content Placeholder 2">
            <a:extLst>
              <a:ext uri="{FF2B5EF4-FFF2-40B4-BE49-F238E27FC236}">
                <a16:creationId xmlns:a16="http://schemas.microsoft.com/office/drawing/2014/main" id="{595C8FE5-7BE6-4C50-9740-FF9B38B99816}"/>
              </a:ext>
            </a:extLst>
          </p:cNvPr>
          <p:cNvSpPr>
            <a:spLocks noGrp="1"/>
          </p:cNvSpPr>
          <p:nvPr>
            <p:ph sz="quarter" idx="24"/>
          </p:nvPr>
        </p:nvSpPr>
        <p:spPr>
          <a:xfrm>
            <a:off x="4764969" y="1203325"/>
            <a:ext cx="4172656" cy="2711063"/>
          </a:xfrm>
          <a:prstGeom prst="rect">
            <a:avLst/>
          </a:prstGeom>
        </p:spPr>
        <p:txBody>
          <a:bodyPr>
            <a:noAutofit/>
          </a:bodyPr>
          <a:lstStyle>
            <a:lvl1pPr>
              <a:defRPr sz="1800" b="1">
                <a:solidFill>
                  <a:srgbClr val="36C746"/>
                </a:solidFill>
              </a:defRPr>
            </a:lvl1pPr>
            <a:lvl2pPr>
              <a:defRPr sz="1600">
                <a:solidFill>
                  <a:schemeClr val="accent1"/>
                </a:solidFill>
              </a:defRPr>
            </a:lvl2pPr>
            <a:lvl3pPr>
              <a:defRPr sz="1400">
                <a:solidFill>
                  <a:schemeClr val="accent1"/>
                </a:solidFill>
              </a:defRPr>
            </a:lvl3pPr>
            <a:lvl4pPr>
              <a:defRPr sz="1400">
                <a:solidFill>
                  <a:schemeClr val="accent1"/>
                </a:solidFill>
              </a:defRPr>
            </a:lvl4pPr>
            <a:lvl5pP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62D57F6D-872F-4775-8600-96CB6B08618A}"/>
              </a:ext>
            </a:extLst>
          </p:cNvPr>
          <p:cNvSpPr>
            <a:spLocks noGrp="1"/>
          </p:cNvSpPr>
          <p:nvPr>
            <p:ph sz="quarter" idx="22"/>
          </p:nvPr>
        </p:nvSpPr>
        <p:spPr>
          <a:xfrm>
            <a:off x="254691" y="1203325"/>
            <a:ext cx="4172656" cy="2711063"/>
          </a:xfrm>
          <a:prstGeom prst="rect">
            <a:avLst/>
          </a:prstGeom>
        </p:spPr>
        <p:txBody>
          <a:bodyPr>
            <a:noAutofit/>
          </a:bodyPr>
          <a:lstStyle>
            <a:lvl1pPr>
              <a:defRPr sz="1800" b="1">
                <a:solidFill>
                  <a:srgbClr val="36C746"/>
                </a:solidFill>
              </a:defRPr>
            </a:lvl1pPr>
            <a:lvl2pPr>
              <a:defRPr sz="1600">
                <a:solidFill>
                  <a:schemeClr val="accent1"/>
                </a:solidFill>
              </a:defRPr>
            </a:lvl2pPr>
            <a:lvl3pPr>
              <a:defRPr sz="1400">
                <a:solidFill>
                  <a:schemeClr val="accent1"/>
                </a:solidFill>
              </a:defRPr>
            </a:lvl3pPr>
            <a:lvl4pPr>
              <a:defRPr sz="1400">
                <a:solidFill>
                  <a:schemeClr val="accent1"/>
                </a:solidFill>
              </a:defRPr>
            </a:lvl4pPr>
            <a:lvl5pP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8552BB86-C7D2-4A15-8A51-6CDF172A6B7D}"/>
              </a:ext>
            </a:extLst>
          </p:cNvPr>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4" name="Footer Placeholder 4">
            <a:extLst>
              <a:ext uri="{FF2B5EF4-FFF2-40B4-BE49-F238E27FC236}">
                <a16:creationId xmlns:a16="http://schemas.microsoft.com/office/drawing/2014/main" id="{F41AA5A1-7566-4889-9332-0D8B33E15211}"/>
              </a:ext>
            </a:extLst>
          </p:cNvPr>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17" name="Picture 16" descr="schneider_LIO_Life-Green_RGB.png">
            <a:extLst>
              <a:ext uri="{FF2B5EF4-FFF2-40B4-BE49-F238E27FC236}">
                <a16:creationId xmlns:a16="http://schemas.microsoft.com/office/drawing/2014/main" id="{64FE906D-D833-49A0-964F-0A484E77EAF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067034" y="4494996"/>
            <a:ext cx="2041798" cy="562953"/>
          </a:xfrm>
          <a:prstGeom prst="rect">
            <a:avLst/>
          </a:prstGeom>
        </p:spPr>
      </p:pic>
      <p:sp>
        <p:nvSpPr>
          <p:cNvPr id="22" name="Rectangle 21">
            <a:extLst>
              <a:ext uri="{FF2B5EF4-FFF2-40B4-BE49-F238E27FC236}">
                <a16:creationId xmlns:a16="http://schemas.microsoft.com/office/drawing/2014/main" id="{3DB3EBD8-AF00-7E43-ADDD-BFC641C6DAC9}"/>
              </a:ext>
            </a:extLst>
          </p:cNvPr>
          <p:cNvSpPr/>
          <p:nvPr userDrawn="1"/>
        </p:nvSpPr>
        <p:spPr>
          <a:xfrm>
            <a:off x="8" y="866069"/>
            <a:ext cx="9143999" cy="54000"/>
          </a:xfrm>
          <a:prstGeom prst="rect">
            <a:avLst/>
          </a:prstGeom>
          <a:solidFill>
            <a:srgbClr val="3CCD58">
              <a:alpha val="70000"/>
            </a:srgbClr>
          </a:solidFill>
          <a:ln w="6350" cap="flat" cmpd="sng" algn="ctr">
            <a:noFill/>
            <a:prstDash val="solid"/>
            <a:miter lim="800000"/>
          </a:ln>
          <a:effectLst/>
        </p:spPr>
        <p:txBody>
          <a:bodyPr lIns="55427" tIns="27716" rIns="55427" bIns="27716" spcCol="0" rtlCol="0" anchor="ct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Rounded MT Std" charset="0"/>
              <a:ea typeface="Arial Rounded MT Std" charset="0"/>
              <a:cs typeface="Arial Rounded MT Std" charset="0"/>
            </a:endParaRPr>
          </a:p>
        </p:txBody>
      </p:sp>
      <p:sp>
        <p:nvSpPr>
          <p:cNvPr id="23" name="Rectangle 22">
            <a:extLst>
              <a:ext uri="{FF2B5EF4-FFF2-40B4-BE49-F238E27FC236}">
                <a16:creationId xmlns:a16="http://schemas.microsoft.com/office/drawing/2014/main" id="{FF0762B3-D302-0348-8CB3-B98D7C3631CE}"/>
              </a:ext>
            </a:extLst>
          </p:cNvPr>
          <p:cNvSpPr/>
          <p:nvPr userDrawn="1"/>
        </p:nvSpPr>
        <p:spPr>
          <a:xfrm>
            <a:off x="2" y="194011"/>
            <a:ext cx="9143999" cy="672058"/>
          </a:xfrm>
          <a:prstGeom prst="rect">
            <a:avLst/>
          </a:prstGeom>
          <a:solidFill>
            <a:srgbClr val="3DCD58"/>
          </a:solidFill>
          <a:ln w="6350" cap="flat" cmpd="sng" algn="ctr">
            <a:noFill/>
            <a:prstDash val="solid"/>
            <a:miter lim="800000"/>
          </a:ln>
          <a:effectLst/>
        </p:spPr>
        <p:txBody>
          <a:bodyPr lIns="251999" tIns="0" rIns="251999" bIns="0" spcCol="0" rtlCol="0" anchor="ctr"/>
          <a:lstStyle/>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altLang="zh-CN" sz="15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24" name="Title 2">
            <a:extLst>
              <a:ext uri="{FF2B5EF4-FFF2-40B4-BE49-F238E27FC236}">
                <a16:creationId xmlns:a16="http://schemas.microsoft.com/office/drawing/2014/main" id="{8BEDF5CD-5C18-B44B-B4D0-3E318A44A79D}"/>
              </a:ext>
            </a:extLst>
          </p:cNvPr>
          <p:cNvSpPr>
            <a:spLocks noGrp="1"/>
          </p:cNvSpPr>
          <p:nvPr>
            <p:ph type="title" hasCustomPrompt="1"/>
          </p:nvPr>
        </p:nvSpPr>
        <p:spPr>
          <a:xfrm>
            <a:off x="0" y="194011"/>
            <a:ext cx="9144000" cy="672058"/>
          </a:xfrm>
          <a:prstGeom prst="rect">
            <a:avLst/>
          </a:prstGeom>
        </p:spPr>
        <p:txBody>
          <a:bodyPr lIns="252000" tIns="0" rIns="252000" bIns="0" anchor="ctr"/>
          <a:lstStyle>
            <a:lvl1pPr>
              <a:defRPr sz="2000" b="1">
                <a:solidFill>
                  <a:schemeClr val="bg1"/>
                </a:solidFill>
              </a:defRPr>
            </a:lvl1pPr>
          </a:lstStyle>
          <a:p>
            <a:r>
              <a:rPr lang="en-US"/>
              <a:t>Click to edit Master one line title style</a:t>
            </a:r>
          </a:p>
        </p:txBody>
      </p:sp>
    </p:spTree>
    <p:extLst>
      <p:ext uri="{BB962C8B-B14F-4D97-AF65-F5344CB8AC3E}">
        <p14:creationId xmlns:p14="http://schemas.microsoft.com/office/powerpoint/2010/main" val="4023731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360" imgH="360" progId="TCLayout.ActiveDocument.1">
                  <p:embed/>
                </p:oleObj>
              </mc:Choice>
              <mc:Fallback>
                <p:oleObj name="think-cell Slide" r:id="rId4" imgW="360" imgH="360" progId="TCLayout.ActiveDocument.1">
                  <p:embed/>
                  <p:pic>
                    <p:nvPicPr>
                      <p:cNvPr id="2" name="Obje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3" name="Content Placeholder 2">
            <a:extLst>
              <a:ext uri="{FF2B5EF4-FFF2-40B4-BE49-F238E27FC236}">
                <a16:creationId xmlns:a16="http://schemas.microsoft.com/office/drawing/2014/main" id="{E7066C00-1D65-4ED2-AD44-8CE2CEC1DCD3}"/>
              </a:ext>
            </a:extLst>
          </p:cNvPr>
          <p:cNvSpPr>
            <a:spLocks noGrp="1"/>
          </p:cNvSpPr>
          <p:nvPr>
            <p:ph sz="quarter" idx="32"/>
          </p:nvPr>
        </p:nvSpPr>
        <p:spPr>
          <a:xfrm>
            <a:off x="259559" y="1207041"/>
            <a:ext cx="2698748" cy="2666729"/>
          </a:xfrm>
          <a:prstGeom prst="rect">
            <a:avLst/>
          </a:prstGeom>
        </p:spPr>
        <p:txBody>
          <a:bodyPr>
            <a:noAutofit/>
          </a:bodyPr>
          <a:lstStyle>
            <a:lvl1pPr>
              <a:defRPr sz="1800" b="1">
                <a:solidFill>
                  <a:srgbClr val="36C746"/>
                </a:solidFill>
              </a:defRPr>
            </a:lvl1pPr>
            <a:lvl2pPr>
              <a:defRPr sz="1600">
                <a:solidFill>
                  <a:schemeClr val="accent1"/>
                </a:solidFill>
              </a:defRPr>
            </a:lvl2pPr>
            <a:lvl3pPr>
              <a:defRPr sz="1400">
                <a:solidFill>
                  <a:schemeClr val="accent1"/>
                </a:solidFill>
              </a:defRPr>
            </a:lvl3pPr>
            <a:lvl4pPr>
              <a:defRPr sz="1400">
                <a:solidFill>
                  <a:schemeClr val="accent1"/>
                </a:solidFill>
              </a:defRPr>
            </a:lvl4pPr>
            <a:lvl5pP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a:extLst>
              <a:ext uri="{FF2B5EF4-FFF2-40B4-BE49-F238E27FC236}">
                <a16:creationId xmlns:a16="http://schemas.microsoft.com/office/drawing/2014/main" id="{530330D8-F0B1-4BED-BC92-023780389B09}"/>
              </a:ext>
            </a:extLst>
          </p:cNvPr>
          <p:cNvSpPr>
            <a:spLocks noGrp="1"/>
          </p:cNvSpPr>
          <p:nvPr>
            <p:ph sz="quarter" idx="33"/>
          </p:nvPr>
        </p:nvSpPr>
        <p:spPr>
          <a:xfrm>
            <a:off x="3239699" y="1207041"/>
            <a:ext cx="2717870" cy="2669564"/>
          </a:xfrm>
          <a:prstGeom prst="rect">
            <a:avLst/>
          </a:prstGeom>
        </p:spPr>
        <p:txBody>
          <a:bodyPr>
            <a:noAutofit/>
          </a:bodyPr>
          <a:lstStyle>
            <a:lvl1pPr>
              <a:defRPr sz="1800" b="1">
                <a:solidFill>
                  <a:srgbClr val="36C746"/>
                </a:solidFill>
              </a:defRPr>
            </a:lvl1pPr>
            <a:lvl2pPr>
              <a:defRPr sz="1600">
                <a:solidFill>
                  <a:schemeClr val="accent1"/>
                </a:solidFill>
              </a:defRPr>
            </a:lvl2pPr>
            <a:lvl3pPr>
              <a:defRPr sz="1400">
                <a:solidFill>
                  <a:schemeClr val="accent1"/>
                </a:solidFill>
              </a:defRPr>
            </a:lvl3pPr>
            <a:lvl4pPr>
              <a:defRPr sz="1400">
                <a:solidFill>
                  <a:schemeClr val="accent1"/>
                </a:solidFill>
              </a:defRPr>
            </a:lvl4pPr>
            <a:lvl5pP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7">
            <a:extLst>
              <a:ext uri="{FF2B5EF4-FFF2-40B4-BE49-F238E27FC236}">
                <a16:creationId xmlns:a16="http://schemas.microsoft.com/office/drawing/2014/main" id="{3E020FC1-5BBD-4314-89F5-221A211B9A46}"/>
              </a:ext>
            </a:extLst>
          </p:cNvPr>
          <p:cNvSpPr>
            <a:spLocks noGrp="1"/>
          </p:cNvSpPr>
          <p:nvPr>
            <p:ph sz="quarter" idx="34"/>
          </p:nvPr>
        </p:nvSpPr>
        <p:spPr>
          <a:xfrm>
            <a:off x="6199983" y="1207041"/>
            <a:ext cx="2744787" cy="2669564"/>
          </a:xfrm>
          <a:prstGeom prst="rect">
            <a:avLst/>
          </a:prstGeom>
        </p:spPr>
        <p:txBody>
          <a:bodyPr>
            <a:noAutofit/>
          </a:bodyPr>
          <a:lstStyle>
            <a:lvl1pPr>
              <a:defRPr sz="1800" b="1">
                <a:solidFill>
                  <a:srgbClr val="36C746"/>
                </a:solidFill>
              </a:defRPr>
            </a:lvl1pPr>
            <a:lvl2pPr>
              <a:defRPr sz="1600">
                <a:solidFill>
                  <a:schemeClr val="accent1"/>
                </a:solidFill>
              </a:defRPr>
            </a:lvl2pPr>
            <a:lvl3pPr>
              <a:defRPr sz="1400">
                <a:solidFill>
                  <a:schemeClr val="accent1"/>
                </a:solidFill>
              </a:defRPr>
            </a:lvl3pPr>
            <a:lvl4pPr>
              <a:defRPr sz="1400">
                <a:solidFill>
                  <a:schemeClr val="accent1"/>
                </a:solidFill>
              </a:defRPr>
            </a:lvl4pPr>
            <a:lvl5pPr>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40E24B72-D6E8-4A7A-B9E6-10F310C1BC20}"/>
              </a:ext>
            </a:extLst>
          </p:cNvPr>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7" name="Footer Placeholder 4">
            <a:extLst>
              <a:ext uri="{FF2B5EF4-FFF2-40B4-BE49-F238E27FC236}">
                <a16:creationId xmlns:a16="http://schemas.microsoft.com/office/drawing/2014/main" id="{263A5C9A-1625-451C-844D-16427449DA75}"/>
              </a:ext>
            </a:extLst>
          </p:cNvPr>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19" name="Picture 18" descr="schneider_LIO_Life-Green_RGB.png">
            <a:extLst>
              <a:ext uri="{FF2B5EF4-FFF2-40B4-BE49-F238E27FC236}">
                <a16:creationId xmlns:a16="http://schemas.microsoft.com/office/drawing/2014/main" id="{69C3E166-E9A4-44C3-801B-959B08DF2FA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067034" y="4494996"/>
            <a:ext cx="2041798" cy="562953"/>
          </a:xfrm>
          <a:prstGeom prst="rect">
            <a:avLst/>
          </a:prstGeom>
        </p:spPr>
      </p:pic>
      <p:sp>
        <p:nvSpPr>
          <p:cNvPr id="21" name="Rectangle 20">
            <a:extLst>
              <a:ext uri="{FF2B5EF4-FFF2-40B4-BE49-F238E27FC236}">
                <a16:creationId xmlns:a16="http://schemas.microsoft.com/office/drawing/2014/main" id="{9DDAA350-673D-E045-879F-B06836431DC1}"/>
              </a:ext>
            </a:extLst>
          </p:cNvPr>
          <p:cNvSpPr/>
          <p:nvPr userDrawn="1"/>
        </p:nvSpPr>
        <p:spPr>
          <a:xfrm>
            <a:off x="8" y="866069"/>
            <a:ext cx="9143999" cy="54000"/>
          </a:xfrm>
          <a:prstGeom prst="rect">
            <a:avLst/>
          </a:prstGeom>
          <a:solidFill>
            <a:srgbClr val="3CCD58">
              <a:alpha val="70000"/>
            </a:srgbClr>
          </a:solidFill>
          <a:ln w="6350" cap="flat" cmpd="sng" algn="ctr">
            <a:noFill/>
            <a:prstDash val="solid"/>
            <a:miter lim="800000"/>
          </a:ln>
          <a:effectLst/>
        </p:spPr>
        <p:txBody>
          <a:bodyPr lIns="55427" tIns="27716" rIns="55427" bIns="27716" spcCol="0" rtlCol="0" anchor="ctr"/>
          <a:lstStyle/>
          <a:p>
            <a:pPr marL="0" marR="0" lvl="0" indent="0" algn="ctr" defTabSz="9141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Rounded MT Std" charset="0"/>
              <a:ea typeface="Arial Rounded MT Std" charset="0"/>
              <a:cs typeface="Arial Rounded MT Std" charset="0"/>
            </a:endParaRPr>
          </a:p>
        </p:txBody>
      </p:sp>
      <p:sp>
        <p:nvSpPr>
          <p:cNvPr id="25" name="Rectangle 24">
            <a:extLst>
              <a:ext uri="{FF2B5EF4-FFF2-40B4-BE49-F238E27FC236}">
                <a16:creationId xmlns:a16="http://schemas.microsoft.com/office/drawing/2014/main" id="{E6AF269D-5263-AC43-921A-AE2C51A9D039}"/>
              </a:ext>
            </a:extLst>
          </p:cNvPr>
          <p:cNvSpPr/>
          <p:nvPr userDrawn="1"/>
        </p:nvSpPr>
        <p:spPr>
          <a:xfrm>
            <a:off x="2" y="194011"/>
            <a:ext cx="9143999" cy="672058"/>
          </a:xfrm>
          <a:prstGeom prst="rect">
            <a:avLst/>
          </a:prstGeom>
          <a:solidFill>
            <a:srgbClr val="3DCD58"/>
          </a:solidFill>
          <a:ln w="6350" cap="flat" cmpd="sng" algn="ctr">
            <a:noFill/>
            <a:prstDash val="solid"/>
            <a:miter lim="800000"/>
          </a:ln>
          <a:effectLst/>
        </p:spPr>
        <p:txBody>
          <a:bodyPr lIns="251999" tIns="0" rIns="251999" bIns="0" spcCol="0" rtlCol="0" anchor="ctr"/>
          <a:lstStyle/>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altLang="zh-CN" sz="1500" b="1" i="0" u="none" strike="noStrike" kern="1200" cap="none" spc="0" normalizeH="0" baseline="0" noProof="0">
              <a:ln>
                <a:noFill/>
              </a:ln>
              <a:solidFill>
                <a:prstClr val="white"/>
              </a:solidFill>
              <a:effectLst/>
              <a:uLnTx/>
              <a:uFillTx/>
              <a:latin typeface="Arial" charset="0"/>
              <a:ea typeface="Arial" charset="0"/>
              <a:cs typeface="Arial" charset="0"/>
            </a:endParaRPr>
          </a:p>
        </p:txBody>
      </p:sp>
      <p:sp>
        <p:nvSpPr>
          <p:cNvPr id="26" name="Title 2">
            <a:extLst>
              <a:ext uri="{FF2B5EF4-FFF2-40B4-BE49-F238E27FC236}">
                <a16:creationId xmlns:a16="http://schemas.microsoft.com/office/drawing/2014/main" id="{2008F21B-74F4-1043-97FB-3ABF8792A83B}"/>
              </a:ext>
            </a:extLst>
          </p:cNvPr>
          <p:cNvSpPr>
            <a:spLocks noGrp="1"/>
          </p:cNvSpPr>
          <p:nvPr>
            <p:ph type="title" hasCustomPrompt="1"/>
          </p:nvPr>
        </p:nvSpPr>
        <p:spPr>
          <a:xfrm>
            <a:off x="0" y="194011"/>
            <a:ext cx="9144000" cy="672058"/>
          </a:xfrm>
          <a:prstGeom prst="rect">
            <a:avLst/>
          </a:prstGeom>
        </p:spPr>
        <p:txBody>
          <a:bodyPr lIns="252000" tIns="0" rIns="252000" bIns="0" anchor="ctr"/>
          <a:lstStyle>
            <a:lvl1pPr>
              <a:defRPr sz="2000" b="1">
                <a:solidFill>
                  <a:schemeClr val="bg1"/>
                </a:solidFill>
              </a:defRPr>
            </a:lvl1pPr>
          </a:lstStyle>
          <a:p>
            <a:r>
              <a:rPr lang="en-US"/>
              <a:t>Click to edit Master one line title style</a:t>
            </a:r>
          </a:p>
        </p:txBody>
      </p:sp>
    </p:spTree>
    <p:extLst>
      <p:ext uri="{BB962C8B-B14F-4D97-AF65-F5344CB8AC3E}">
        <p14:creationId xmlns:p14="http://schemas.microsoft.com/office/powerpoint/2010/main" val="4270580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tandard Layout">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360" imgH="360" progId="TCLayout.ActiveDocument.1">
                  <p:embed/>
                </p:oleObj>
              </mc:Choice>
              <mc:Fallback>
                <p:oleObj name="think-cell Slide" r:id="rId4" imgW="360" imgH="360" progId="TCLayout.ActiveDocument.1">
                  <p:embed/>
                  <p:pic>
                    <p:nvPicPr>
                      <p:cNvPr id="2" name="Obje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5"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6" name="Picture 5" descr="schneider_LIO_Life-Green_RGB.png">
            <a:extLst>
              <a:ext uri="{FF2B5EF4-FFF2-40B4-BE49-F238E27FC236}">
                <a16:creationId xmlns:a16="http://schemas.microsoft.com/office/drawing/2014/main" id="{CF115AC2-3143-4C86-8E1F-1CCD35E09F7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943774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Large Object 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3599"/>
            <a:ext cx="8229601" cy="821531"/>
          </a:xfrm>
        </p:spPr>
        <p:txBody>
          <a:bodyPr/>
          <a:lstStyle/>
          <a:p>
            <a:r>
              <a:rPr lang="en-US"/>
              <a:t>Click to edit Master title style</a:t>
            </a:r>
          </a:p>
        </p:txBody>
      </p:sp>
      <p:sp>
        <p:nvSpPr>
          <p:cNvPr id="3" name="Content Placeholder 2"/>
          <p:cNvSpPr>
            <a:spLocks noGrp="1"/>
          </p:cNvSpPr>
          <p:nvPr>
            <p:ph sz="half" idx="1"/>
          </p:nvPr>
        </p:nvSpPr>
        <p:spPr>
          <a:xfrm>
            <a:off x="457200" y="1132285"/>
            <a:ext cx="8229601" cy="3571875"/>
          </a:xfrm>
        </p:spPr>
        <p:txBody>
          <a:bodyPr rIns="0">
            <a:noAutofit/>
          </a:bodyPr>
          <a:lstStyle>
            <a:lvl1pPr marL="0" indent="0" algn="l">
              <a:buNone/>
              <a:defRPr sz="1650">
                <a:solidFill>
                  <a:srgbClr val="626469"/>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p:txBody>
      </p:sp>
      <p:sp>
        <p:nvSpPr>
          <p:cNvPr id="6" name="Footer Placeholder 3"/>
          <p:cNvSpPr>
            <a:spLocks noGrp="1"/>
          </p:cNvSpPr>
          <p:nvPr>
            <p:ph type="ftr" sz="quarter" idx="12"/>
          </p:nvPr>
        </p:nvSpPr>
        <p:spPr>
          <a:xfrm>
            <a:off x="456128" y="4949492"/>
            <a:ext cx="5020186" cy="115416"/>
          </a:xfrm>
          <a:prstGeom prst="rect">
            <a:avLst/>
          </a:prstGeom>
        </p:spPr>
        <p:txBody>
          <a:bodyPr vert="horz" lIns="0" tIns="0" rIns="0" bIns="0" rtlCol="0" anchor="ctr"/>
          <a:lstStyle>
            <a:lvl1pPr algn="l">
              <a:defRPr sz="750">
                <a:solidFill>
                  <a:srgbClr val="009530"/>
                </a:solidFill>
                <a:latin typeface="Berlin Sans FB" panose="020E0602020502020306" pitchFamily="34" charset="0"/>
                <a:cs typeface="Berlin Sans FB" panose="020E0602020502020306" pitchFamily="34" charset="0"/>
              </a:defRPr>
            </a:lvl1pPr>
          </a:lstStyle>
          <a:p>
            <a:r>
              <a:rPr lang="en-US"/>
              <a:t>Confidential Property of Schneider Electric</a:t>
            </a:r>
          </a:p>
        </p:txBody>
      </p:sp>
    </p:spTree>
    <p:extLst>
      <p:ext uri="{BB962C8B-B14F-4D97-AF65-F5344CB8AC3E}">
        <p14:creationId xmlns:p14="http://schemas.microsoft.com/office/powerpoint/2010/main" val="413255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129" y="198835"/>
            <a:ext cx="8229600" cy="822722"/>
          </a:xfrm>
        </p:spPr>
        <p:txBody>
          <a:bodyPr/>
          <a:lstStyle>
            <a:lvl1pPr algn="l">
              <a:defRPr/>
            </a:lvl1pPr>
          </a:lstStyle>
          <a:p>
            <a:r>
              <a:rPr lang="en-US" noProof="0"/>
              <a:t>Headline</a:t>
            </a:r>
          </a:p>
        </p:txBody>
      </p:sp>
      <p:sp>
        <p:nvSpPr>
          <p:cNvPr id="3" name="Content Placeholder 2"/>
          <p:cNvSpPr>
            <a:spLocks noGrp="1"/>
          </p:cNvSpPr>
          <p:nvPr>
            <p:ph idx="1"/>
          </p:nvPr>
        </p:nvSpPr>
        <p:spPr>
          <a:xfrm>
            <a:off x="456129" y="1132289"/>
            <a:ext cx="8229600" cy="3487165"/>
          </a:xfrm>
          <a:prstGeom prst="rect">
            <a:avLst/>
          </a:prstGeom>
        </p:spPr>
        <p:txBody>
          <a:bodyPr/>
          <a:lstStyle>
            <a:lvl1pPr>
              <a:buFont typeface="Arial" pitchFamily="34" charset="0"/>
              <a:buChar char="&gt;"/>
              <a:defRPr/>
            </a:lvl1pPr>
            <a:lvl5pP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70801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colum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8056" y="230188"/>
            <a:ext cx="8633531" cy="307777"/>
          </a:xfrm>
        </p:spPr>
        <p:txBody>
          <a:bodyPr>
            <a:spAutoFit/>
          </a:bodyPr>
          <a:lstStyle>
            <a:lvl1pPr>
              <a:defRPr sz="2000"/>
            </a:lvl1pPr>
          </a:lstStyle>
          <a:p>
            <a:r>
              <a:rPr lang="en-US"/>
              <a:t>Click To Edit Master Title Style</a:t>
            </a:r>
          </a:p>
        </p:txBody>
      </p:sp>
      <p:sp>
        <p:nvSpPr>
          <p:cNvPr id="25" name="Text Placeholder 11"/>
          <p:cNvSpPr>
            <a:spLocks noGrp="1"/>
          </p:cNvSpPr>
          <p:nvPr>
            <p:ph type="body" sz="quarter" idx="13" hasCustomPrompt="1"/>
          </p:nvPr>
        </p:nvSpPr>
        <p:spPr>
          <a:xfrm>
            <a:off x="4791075" y="4066302"/>
            <a:ext cx="4100514"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a:t>Optional caption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a:t>Optional caption goes here</a:t>
            </a:r>
          </a:p>
        </p:txBody>
      </p:sp>
      <p:sp>
        <p:nvSpPr>
          <p:cNvPr id="29" name="Text Placeholder 2"/>
          <p:cNvSpPr>
            <a:spLocks noGrp="1"/>
          </p:cNvSpPr>
          <p:nvPr>
            <p:ph type="body" idx="16"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2"/>
          <p:cNvSpPr>
            <a:spLocks noGrp="1"/>
          </p:cNvSpPr>
          <p:nvPr>
            <p:ph sz="quarter" idx="22"/>
          </p:nvPr>
        </p:nvSpPr>
        <p:spPr>
          <a:xfrm>
            <a:off x="258057" y="1209296"/>
            <a:ext cx="4172656"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23"/>
          </p:nvPr>
        </p:nvSpPr>
        <p:spPr>
          <a:xfrm>
            <a:off x="4791075" y="1209296"/>
            <a:ext cx="4100514"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3003720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000" y="440521"/>
            <a:ext cx="8388810" cy="603149"/>
          </a:xfrm>
        </p:spPr>
        <p:txBody>
          <a:bodyPr wrap="square" tIns="0" bIns="0" anchor="ctr">
            <a:normAutofit/>
          </a:bodyPr>
          <a:lstStyle>
            <a:lvl1pPr>
              <a:lnSpc>
                <a:spcPct val="90000"/>
              </a:lnSpc>
              <a:defRPr sz="2700" b="0">
                <a:latin typeface="Calibri" panose="020F0502020204030204" pitchFamily="34" charset="0"/>
                <a:cs typeface="Calibri" panose="020F0502020204030204" pitchFamily="34" charset="0"/>
              </a:defRPr>
            </a:lvl1pPr>
          </a:lstStyle>
          <a:p>
            <a:r>
              <a:rPr lang="en-US"/>
              <a:t>Insert Slide Title</a:t>
            </a:r>
          </a:p>
        </p:txBody>
      </p:sp>
      <p:sp>
        <p:nvSpPr>
          <p:cNvPr id="3" name="Content Placeholder 2"/>
          <p:cNvSpPr>
            <a:spLocks noGrp="1"/>
          </p:cNvSpPr>
          <p:nvPr>
            <p:ph idx="1"/>
          </p:nvPr>
        </p:nvSpPr>
        <p:spPr>
          <a:xfrm>
            <a:off x="378000" y="1447038"/>
            <a:ext cx="8388810" cy="3128374"/>
          </a:xfrm>
        </p:spPr>
        <p:txBody>
          <a:bodyPr>
            <a:noAutofit/>
          </a:bodyPr>
          <a:lstStyle>
            <a:lvl1pPr marL="226314">
              <a:lnSpc>
                <a:spcPct val="90000"/>
              </a:lnSpc>
              <a:spcBef>
                <a:spcPts val="450"/>
              </a:spcBef>
              <a:defRPr sz="1800">
                <a:latin typeface="Calibri" panose="020F0502020204030204" pitchFamily="34" charset="0"/>
                <a:cs typeface="Calibri" panose="020F0502020204030204" pitchFamily="34" charset="0"/>
              </a:defRPr>
            </a:lvl1pPr>
            <a:lvl2pPr marL="493776">
              <a:lnSpc>
                <a:spcPct val="90000"/>
              </a:lnSpc>
              <a:spcBef>
                <a:spcPts val="225"/>
              </a:spcBef>
              <a:defRPr>
                <a:latin typeface="Calibri" panose="020F0502020204030204" pitchFamily="34" charset="0"/>
                <a:cs typeface="Calibri" panose="020F0502020204030204" pitchFamily="34" charset="0"/>
              </a:defRPr>
            </a:lvl2pPr>
            <a:lvl3pPr marL="720090">
              <a:lnSpc>
                <a:spcPct val="90000"/>
              </a:lnSpc>
              <a:spcBef>
                <a:spcPts val="225"/>
              </a:spcBef>
              <a:defRPr sz="1350">
                <a:latin typeface="Calibri" panose="020F0502020204030204" pitchFamily="34" charset="0"/>
                <a:cs typeface="Calibri" panose="020F0502020204030204" pitchFamily="34" charset="0"/>
              </a:defRPr>
            </a:lvl3pPr>
            <a:lvl4pPr marL="939546">
              <a:lnSpc>
                <a:spcPct val="90000"/>
              </a:lnSpc>
              <a:spcBef>
                <a:spcPts val="225"/>
              </a:spcBef>
              <a:defRPr>
                <a:latin typeface="Calibri" panose="020F0502020204030204" pitchFamily="34" charset="0"/>
                <a:cs typeface="Calibri" panose="020F0502020204030204" pitchFamily="34" charset="0"/>
              </a:defRPr>
            </a:lvl4pPr>
            <a:lvl5pPr marL="1159002">
              <a:lnSpc>
                <a:spcPct val="90000"/>
              </a:lnSpc>
              <a:spcBef>
                <a:spcPts val="225"/>
              </a:spcBef>
              <a:defRPr>
                <a:latin typeface="Calibri" panose="020F0502020204030204" pitchFamily="34" charset="0"/>
                <a:cs typeface="Calibri" panose="020F0502020204030204" pitchFamily="34" charset="0"/>
              </a:defRPr>
            </a:lvl5pPr>
            <a:lvl6pPr marL="1294313" indent="-214313">
              <a:buFont typeface="Arial" panose="020B0604020202020204" pitchFamily="34" charset="0"/>
              <a:buChar cha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597011DC-5F28-44D8-A768-2580130B28CB}"/>
              </a:ext>
            </a:extLst>
          </p:cNvPr>
          <p:cNvSpPr>
            <a:spLocks noGrp="1"/>
          </p:cNvSpPr>
          <p:nvPr>
            <p:ph type="ftr" sz="quarter" idx="3"/>
          </p:nvPr>
        </p:nvSpPr>
        <p:spPr>
          <a:xfrm>
            <a:off x="378000" y="4914000"/>
            <a:ext cx="5388300" cy="92333"/>
          </a:xfrm>
          <a:prstGeom prst="rect">
            <a:avLst/>
          </a:prstGeom>
        </p:spPr>
        <p:txBody>
          <a:bodyPr vert="horz" lIns="0" tIns="0" rIns="0" bIns="0" rtlCol="0" anchor="t" anchorCtr="0"/>
          <a:lstStyle>
            <a:lvl1pPr algn="l">
              <a:defRPr sz="600">
                <a:solidFill>
                  <a:schemeClr val="bg1"/>
                </a:solidFill>
                <a:latin typeface="Calibri" panose="020F0502020204030204" pitchFamily="34" charset="0"/>
                <a:cs typeface="Calibri" panose="020F0502020204030204" pitchFamily="34" charset="0"/>
              </a:defRPr>
            </a:lvl1pPr>
          </a:lstStyle>
          <a:p>
            <a:r>
              <a:rPr lang="en-GB"/>
              <a:t>© 2019 AVEVA Group plc and its subsidiaries. All rights reserved.</a:t>
            </a:r>
          </a:p>
        </p:txBody>
      </p:sp>
      <p:sp>
        <p:nvSpPr>
          <p:cNvPr id="16" name="Slide Number Placeholder 5">
            <a:extLst>
              <a:ext uri="{FF2B5EF4-FFF2-40B4-BE49-F238E27FC236}">
                <a16:creationId xmlns:a16="http://schemas.microsoft.com/office/drawing/2014/main" id="{8667BC5A-F44E-4BA6-A4AE-D60201445E9B}"/>
              </a:ext>
            </a:extLst>
          </p:cNvPr>
          <p:cNvSpPr>
            <a:spLocks noGrp="1"/>
          </p:cNvSpPr>
          <p:nvPr>
            <p:ph type="sldNum" sz="quarter" idx="4"/>
          </p:nvPr>
        </p:nvSpPr>
        <p:spPr>
          <a:xfrm>
            <a:off x="189000" y="4914000"/>
            <a:ext cx="162000" cy="92333"/>
          </a:xfrm>
          <a:prstGeom prst="rect">
            <a:avLst/>
          </a:prstGeom>
        </p:spPr>
        <p:txBody>
          <a:bodyPr vert="horz" lIns="0" tIns="0" rIns="0" bIns="0" rtlCol="0" anchor="t" anchorCtr="0"/>
          <a:lstStyle>
            <a:lvl1pPr algn="l">
              <a:defRPr sz="600">
                <a:solidFill>
                  <a:schemeClr val="bg1"/>
                </a:solidFill>
                <a:latin typeface="Calibri" panose="020F0502020204030204" pitchFamily="34" charset="0"/>
                <a:cs typeface="Calibri" panose="020F0502020204030204" pitchFamily="34" charset="0"/>
              </a:defRPr>
            </a:lvl1pPr>
          </a:lstStyle>
          <a:p>
            <a:fld id="{267CDB12-45E5-4FD7-AE50-9CB5AFC72BA1}" type="slidenum">
              <a:rPr lang="en-GB" smtClean="0"/>
              <a:pPr/>
              <a:t>‹N°›</a:t>
            </a:fld>
            <a:endParaRPr lang="en-GB"/>
          </a:p>
        </p:txBody>
      </p:sp>
      <p:sp>
        <p:nvSpPr>
          <p:cNvPr id="8" name="Text Placeholder 7">
            <a:extLst>
              <a:ext uri="{FF2B5EF4-FFF2-40B4-BE49-F238E27FC236}">
                <a16:creationId xmlns:a16="http://schemas.microsoft.com/office/drawing/2014/main" id="{2D2CB7B5-7609-4CEF-BB73-071C9A965173}"/>
              </a:ext>
            </a:extLst>
          </p:cNvPr>
          <p:cNvSpPr>
            <a:spLocks noGrp="1"/>
          </p:cNvSpPr>
          <p:nvPr>
            <p:ph type="body" sz="quarter" idx="13" hasCustomPrompt="1"/>
          </p:nvPr>
        </p:nvSpPr>
        <p:spPr>
          <a:xfrm>
            <a:off x="378000" y="1069849"/>
            <a:ext cx="8387334" cy="241220"/>
          </a:xfrm>
        </p:spPr>
        <p:txBody>
          <a:bodyPr lIns="0">
            <a:noAutofit/>
          </a:bodyPr>
          <a:lstStyle>
            <a:lvl1pPr marL="13716" indent="0">
              <a:lnSpc>
                <a:spcPct val="95000"/>
              </a:lnSpc>
              <a:spcBef>
                <a:spcPts val="600"/>
              </a:spcBef>
              <a:spcAft>
                <a:spcPts val="0"/>
              </a:spcAft>
              <a:buNone/>
              <a:defRPr sz="1575" b="0" cap="none" spc="0" baseline="0">
                <a:solidFill>
                  <a:schemeClr val="tx2">
                    <a:lumMod val="50000"/>
                    <a:lumOff val="50000"/>
                  </a:schemeClr>
                </a:solidFill>
              </a:defRPr>
            </a:lvl1pPr>
          </a:lstStyle>
          <a:p>
            <a:pPr lvl="0"/>
            <a:r>
              <a:rPr lang="en-US"/>
              <a:t>Optional Subtitle</a:t>
            </a:r>
          </a:p>
        </p:txBody>
      </p:sp>
    </p:spTree>
    <p:extLst>
      <p:ext uri="{BB962C8B-B14F-4D97-AF65-F5344CB8AC3E}">
        <p14:creationId xmlns:p14="http://schemas.microsoft.com/office/powerpoint/2010/main" val="1089074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20"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2380507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62" y="230194"/>
            <a:ext cx="8633532" cy="236668"/>
          </a:xfrm>
        </p:spPr>
        <p:txBody>
          <a:bodyPr>
            <a:spAutoFit/>
          </a:bodyPr>
          <a:lstStyle>
            <a:lvl1pPr>
              <a:defRPr sz="1538"/>
            </a:lvl1pPr>
          </a:lstStyle>
          <a:p>
            <a:r>
              <a:rPr lang="en-US"/>
              <a:t>Click To Edit Master Title Style</a:t>
            </a:r>
          </a:p>
        </p:txBody>
      </p:sp>
      <p:sp>
        <p:nvSpPr>
          <p:cNvPr id="20" name="Text Placeholder 11"/>
          <p:cNvSpPr>
            <a:spLocks noGrp="1"/>
          </p:cNvSpPr>
          <p:nvPr>
            <p:ph type="body" sz="quarter" idx="13" hasCustomPrompt="1"/>
          </p:nvPr>
        </p:nvSpPr>
        <p:spPr>
          <a:xfrm>
            <a:off x="252418" y="4094779"/>
            <a:ext cx="5580061" cy="94641"/>
          </a:xfrm>
          <a:prstGeom prst="rect">
            <a:avLst/>
          </a:prstGeom>
        </p:spPr>
        <p:txBody>
          <a:bodyPr lIns="0" tIns="0" rIns="0" bIns="0" anchor="b" anchorCtr="0">
            <a:spAutoFit/>
          </a:bodyPr>
          <a:lstStyle>
            <a:lvl1pPr marL="12210" indent="0">
              <a:buNone/>
              <a:defRPr sz="615" baseline="0">
                <a:solidFill>
                  <a:srgbClr val="8E8F93"/>
                </a:solidFill>
              </a:defRPr>
            </a:lvl1pPr>
          </a:lstStyle>
          <a:p>
            <a:pPr lvl="0"/>
            <a:r>
              <a:rPr lang="en-US"/>
              <a:t>Optional caption goes here</a:t>
            </a:r>
          </a:p>
        </p:txBody>
      </p:sp>
      <p:sp>
        <p:nvSpPr>
          <p:cNvPr id="23" name="Text Placeholder 2"/>
          <p:cNvSpPr>
            <a:spLocks noGrp="1"/>
          </p:cNvSpPr>
          <p:nvPr>
            <p:ph type="body" idx="15" hasCustomPrompt="1"/>
          </p:nvPr>
        </p:nvSpPr>
        <p:spPr>
          <a:xfrm>
            <a:off x="258062" y="604941"/>
            <a:ext cx="8633532" cy="130164"/>
          </a:xfrm>
          <a:prstGeom prst="rect">
            <a:avLst/>
          </a:prstGeom>
        </p:spPr>
        <p:txBody>
          <a:bodyPr lIns="0" tIns="0" rIns="0" bIns="0" anchor="t">
            <a:spAutoFit/>
          </a:bodyPr>
          <a:lstStyle>
            <a:lvl1pPr marL="0" indent="0">
              <a:spcBef>
                <a:spcPts val="0"/>
              </a:spcBef>
              <a:spcAft>
                <a:spcPts val="0"/>
              </a:spcAft>
              <a:buNone/>
              <a:defRPr sz="846" b="0" baseline="0">
                <a:solidFill>
                  <a:schemeClr val="accent6"/>
                </a:solidFill>
              </a:defRPr>
            </a:lvl1pPr>
            <a:lvl2pPr marL="351646" indent="0">
              <a:buNone/>
              <a:defRPr sz="1538" b="1"/>
            </a:lvl2pPr>
            <a:lvl3pPr marL="703293" indent="0">
              <a:buNone/>
              <a:defRPr sz="1385" b="1"/>
            </a:lvl3pPr>
            <a:lvl4pPr marL="1054938" indent="0">
              <a:buNone/>
              <a:defRPr sz="1231" b="1"/>
            </a:lvl4pPr>
            <a:lvl5pPr marL="1406585" indent="0">
              <a:buNone/>
              <a:defRPr sz="1231" b="1"/>
            </a:lvl5pPr>
            <a:lvl6pPr marL="1758231" indent="0">
              <a:buNone/>
              <a:defRPr sz="1231" b="1"/>
            </a:lvl6pPr>
            <a:lvl7pPr marL="2109877" indent="0">
              <a:buNone/>
              <a:defRPr sz="1231" b="1"/>
            </a:lvl7pPr>
            <a:lvl8pPr marL="2461522" indent="0">
              <a:buNone/>
              <a:defRPr sz="1231" b="1"/>
            </a:lvl8pPr>
            <a:lvl9pPr marL="2813168" indent="0">
              <a:buNone/>
              <a:defRPr sz="1231" b="1"/>
            </a:lvl9pPr>
          </a:lstStyle>
          <a:p>
            <a:pPr lvl="0"/>
            <a:r>
              <a:rPr lang="en-US"/>
              <a:t>Click To Edit Master Text Styles</a:t>
            </a:r>
          </a:p>
        </p:txBody>
      </p:sp>
      <p:sp>
        <p:nvSpPr>
          <p:cNvPr id="4" name="Content Placeholder 3"/>
          <p:cNvSpPr>
            <a:spLocks noGrp="1"/>
          </p:cNvSpPr>
          <p:nvPr>
            <p:ph sz="quarter" idx="17"/>
          </p:nvPr>
        </p:nvSpPr>
        <p:spPr>
          <a:xfrm>
            <a:off x="252413" y="1203330"/>
            <a:ext cx="5580063" cy="149784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67776"/>
            <a:ext cx="525690" cy="71110"/>
          </a:xfrm>
          <a:prstGeom prst="rect">
            <a:avLst/>
          </a:prstGeom>
        </p:spPr>
        <p:txBody>
          <a:bodyPr vert="horz" lIns="0" tIns="0" rIns="0" bIns="0" rtlCol="0" anchor="ctr">
            <a:spAutoFit/>
          </a:bodyPr>
          <a:lstStyle>
            <a:lvl1pPr algn="l">
              <a:defRPr sz="462">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0" name="Footer Placeholder 4"/>
          <p:cNvSpPr>
            <a:spLocks noGrp="1"/>
          </p:cNvSpPr>
          <p:nvPr>
            <p:ph type="ftr" sz="quarter" idx="3"/>
          </p:nvPr>
        </p:nvSpPr>
        <p:spPr>
          <a:xfrm>
            <a:off x="252420" y="4867774"/>
            <a:ext cx="1509768" cy="71110"/>
          </a:xfrm>
          <a:prstGeom prst="rect">
            <a:avLst/>
          </a:prstGeom>
        </p:spPr>
        <p:txBody>
          <a:bodyPr vert="horz" wrap="square" lIns="0" tIns="0" rIns="0" bIns="0" rtlCol="0" anchor="ctr">
            <a:spAutoFit/>
          </a:bodyPr>
          <a:lstStyle>
            <a:lvl1pPr algn="l">
              <a:defRPr sz="462">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1305496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a:t>Drag Your Image Here</a:t>
            </a:r>
          </a:p>
        </p:txBody>
      </p:sp>
      <p:sp>
        <p:nvSpPr>
          <p:cNvPr id="11" name="Rectangle 10"/>
          <p:cNvSpPr/>
          <p:nvPr userDrawn="1"/>
        </p:nvSpPr>
        <p:spPr>
          <a:xfrm flipV="1">
            <a:off x="0" y="1937992"/>
            <a:ext cx="9144000" cy="1087609"/>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2786489"/>
            <a:ext cx="9144000" cy="1739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252415" y="1971244"/>
            <a:ext cx="8673872" cy="553998"/>
          </a:xfrm>
          <a:prstGeom prst="rect">
            <a:avLst/>
          </a:prstGeom>
        </p:spPr>
        <p:txBody>
          <a:bodyPr lIns="0" tIns="0" rIns="0" bIns="0" anchor="ctr" anchorCtr="0">
            <a:spAutoFit/>
          </a:bodyPr>
          <a:lstStyle>
            <a:lvl1pPr marL="0" indent="0" algn="l">
              <a:buFont typeface="Arial"/>
              <a:buNone/>
              <a:defRPr sz="3600">
                <a:solidFill>
                  <a:schemeClr val="tx2"/>
                </a:solidFill>
              </a:defRPr>
            </a:lvl1pPr>
          </a:lstStyle>
          <a:p>
            <a:r>
              <a:rPr lang="en-US"/>
              <a:t>Click To Edit Master Title Style</a:t>
            </a:r>
          </a:p>
        </p:txBody>
      </p:sp>
      <p:sp>
        <p:nvSpPr>
          <p:cNvPr id="9" name="Subtitle 2"/>
          <p:cNvSpPr>
            <a:spLocks noGrp="1"/>
          </p:cNvSpPr>
          <p:nvPr>
            <p:ph type="subTitle" idx="1" hasCustomPrompt="1"/>
          </p:nvPr>
        </p:nvSpPr>
        <p:spPr>
          <a:xfrm>
            <a:off x="252415" y="2566269"/>
            <a:ext cx="8673872" cy="307777"/>
          </a:xfrm>
          <a:prstGeom prst="rect">
            <a:avLst/>
          </a:prstGeom>
        </p:spPr>
        <p:txBody>
          <a:bodyPr lIns="0" tIns="0" rIns="0" bIns="0">
            <a:spAutoFit/>
          </a:bodyPr>
          <a:lstStyle>
            <a:lvl1pPr marL="0" indent="0" algn="l">
              <a:buNone/>
              <a:defRPr sz="2000" baseline="0">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Optional Subtitle</a:t>
            </a:r>
          </a:p>
        </p:txBody>
      </p:sp>
      <p:sp>
        <p:nvSpPr>
          <p:cNvPr id="12" name="Text Placeholder 13"/>
          <p:cNvSpPr>
            <a:spLocks noGrp="1"/>
          </p:cNvSpPr>
          <p:nvPr>
            <p:ph type="body" sz="quarter" idx="11" hasCustomPrompt="1"/>
          </p:nvPr>
        </p:nvSpPr>
        <p:spPr>
          <a:xfrm>
            <a:off x="252415" y="3954255"/>
            <a:ext cx="4360862" cy="184666"/>
          </a:xfrm>
          <a:prstGeom prst="rect">
            <a:avLst/>
          </a:prstGeom>
        </p:spPr>
        <p:txBody>
          <a:bodyPr lIns="0" tIns="0" rIns="0" bIns="0" anchor="ctr" anchorCtr="0">
            <a:spAutoFit/>
          </a:bodyPr>
          <a:lstStyle>
            <a:lvl1pPr marL="0" indent="0">
              <a:buNone/>
              <a:defRPr sz="1200">
                <a:solidFill>
                  <a:schemeClr val="bg1"/>
                </a:solidFill>
              </a:defRPr>
            </a:lvl1pPr>
          </a:lstStyle>
          <a:p>
            <a:pPr lvl="0"/>
            <a:r>
              <a:rPr lang="en-US"/>
              <a:t>Presented by:</a:t>
            </a:r>
          </a:p>
        </p:txBody>
      </p:sp>
      <p:sp>
        <p:nvSpPr>
          <p:cNvPr id="18" name="Footer Placeholder 4"/>
          <p:cNvSpPr>
            <a:spLocks noGrp="1"/>
          </p:cNvSpPr>
          <p:nvPr>
            <p:ph type="ftr" sz="quarter" idx="3"/>
          </p:nvPr>
        </p:nvSpPr>
        <p:spPr>
          <a:xfrm>
            <a:off x="252415" y="4857156"/>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a:t>Confidential Property of Schneider Electric |</a:t>
            </a:r>
          </a:p>
        </p:txBody>
      </p:sp>
      <p:pic>
        <p:nvPicPr>
          <p:cNvPr id="15" name="Picture 14"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3" y="4509591"/>
            <a:ext cx="1922297" cy="530004"/>
          </a:xfrm>
          <a:prstGeom prst="rect">
            <a:avLst/>
          </a:prstGeom>
        </p:spPr>
      </p:pic>
    </p:spTree>
    <p:extLst>
      <p:ext uri="{BB962C8B-B14F-4D97-AF65-F5344CB8AC3E}">
        <p14:creationId xmlns:p14="http://schemas.microsoft.com/office/powerpoint/2010/main" val="8925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945837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w/ Image 3">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613275"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891" indent="-265100">
              <a:buFont typeface="Arial"/>
              <a:buChar char="•"/>
              <a:defRPr sz="1800">
                <a:solidFill>
                  <a:schemeClr val="accent1"/>
                </a:solidFill>
              </a:defRPr>
            </a:lvl2pPr>
            <a:lvl3pPr marL="707990" indent="-228588">
              <a:buFont typeface="Lucida Grande"/>
              <a:buChar char="–"/>
              <a:defRPr sz="1600">
                <a:solidFill>
                  <a:schemeClr val="accent1"/>
                </a:solidFill>
              </a:defRPr>
            </a:lvl3pPr>
            <a:lvl4pPr marL="976265" indent="-228588">
              <a:buFont typeface="Lucida Grande"/>
              <a:buChar char="–"/>
              <a:defRPr sz="1400">
                <a:solidFill>
                  <a:schemeClr val="accent1"/>
                </a:solidFill>
              </a:defRPr>
            </a:lvl4pPr>
            <a:lvl5pPr marL="1258825" indent="-231764" defTabSz="314310">
              <a:buFont typeface="Lucida Grande"/>
              <a:buChar char="–"/>
              <a:defRPr sz="1400">
                <a:solidFill>
                  <a:schemeClr val="accent1"/>
                </a:solidFill>
              </a:defRPr>
            </a:lvl5pPr>
          </a:lstStyle>
          <a:p>
            <a:pPr lvl="0"/>
            <a:r>
              <a:rPr lang="en-US"/>
              <a:t>Insert Your Content Here</a:t>
            </a:r>
          </a:p>
        </p:txBody>
      </p:sp>
      <p:sp>
        <p:nvSpPr>
          <p:cNvPr id="15" name="Rectangle 14"/>
          <p:cNvSpPr/>
          <p:nvPr userDrawn="1"/>
        </p:nvSpPr>
        <p:spPr>
          <a:xfrm rot="5400000">
            <a:off x="-286951" y="243272"/>
            <a:ext cx="5143500" cy="46569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Content Placeholder 12"/>
          <p:cNvSpPr>
            <a:spLocks noGrp="1"/>
          </p:cNvSpPr>
          <p:nvPr>
            <p:ph sz="quarter" idx="11"/>
          </p:nvPr>
        </p:nvSpPr>
        <p:spPr>
          <a:xfrm>
            <a:off x="-43677" y="-2"/>
            <a:ext cx="5030014"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891" indent="-265100">
              <a:buFont typeface="Arial"/>
              <a:buChar char="•"/>
              <a:defRPr sz="2000">
                <a:solidFill>
                  <a:schemeClr val="bg1"/>
                </a:solidFill>
              </a:defRPr>
            </a:lvl2pPr>
            <a:lvl3pPr marL="707990" indent="-228588">
              <a:buFont typeface="Lucida Grande"/>
              <a:buChar char="–"/>
              <a:defRPr sz="1800">
                <a:solidFill>
                  <a:schemeClr val="bg1"/>
                </a:solidFill>
              </a:defRPr>
            </a:lvl3pPr>
            <a:lvl4pPr marL="976265" indent="-228588">
              <a:buFont typeface="Lucida Grande"/>
              <a:buChar char="–"/>
              <a:defRPr sz="1600">
                <a:solidFill>
                  <a:schemeClr val="bg1"/>
                </a:solidFill>
              </a:defRPr>
            </a:lvl4pPr>
            <a:lvl5pPr marL="1258825" indent="-231764" defTabSz="314310">
              <a:buFont typeface="Lucida Grande"/>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8" name="Footer Placeholder 4"/>
          <p:cNvSpPr>
            <a:spLocks noGrp="1"/>
          </p:cNvSpPr>
          <p:nvPr>
            <p:ph type="ftr" sz="quarter" idx="3"/>
          </p:nvPr>
        </p:nvSpPr>
        <p:spPr>
          <a:xfrm>
            <a:off x="252415" y="4857156"/>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10" name="Picture 9" descr="schneider_LIO_Life-Green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02203" y="4509591"/>
            <a:ext cx="1922297" cy="530004"/>
          </a:xfrm>
          <a:prstGeom prst="rect">
            <a:avLst/>
          </a:prstGeom>
        </p:spPr>
      </p:pic>
    </p:spTree>
    <p:extLst>
      <p:ext uri="{BB962C8B-B14F-4D97-AF65-F5344CB8AC3E}">
        <p14:creationId xmlns:p14="http://schemas.microsoft.com/office/powerpoint/2010/main" val="2524293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pic>
        <p:nvPicPr>
          <p:cNvPr id="3" name="Picture 2" descr="schneider_LIO_White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2549" y="2064589"/>
            <a:ext cx="3678903" cy="1014326"/>
          </a:xfrm>
          <a:prstGeom prst="rect">
            <a:avLst/>
          </a:prstGeom>
        </p:spPr>
      </p:pic>
    </p:spTree>
    <p:extLst>
      <p:ext uri="{BB962C8B-B14F-4D97-AF65-F5344CB8AC3E}">
        <p14:creationId xmlns:p14="http://schemas.microsoft.com/office/powerpoint/2010/main" val="2721985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07500" y="268555"/>
            <a:ext cx="8329022" cy="449948"/>
          </a:xfrm>
          <a:prstGeom prst="rect">
            <a:avLst/>
          </a:prstGeom>
        </p:spPr>
        <p:txBody>
          <a:bodyPr lIns="0" tIns="0" rIns="0" bIns="0"/>
          <a:lstStyle>
            <a:lvl1pPr>
              <a:defRPr sz="1725" b="1" i="0">
                <a:solidFill>
                  <a:schemeClr val="bg1"/>
                </a:solidFill>
                <a:latin typeface="Arial"/>
                <a:cs typeface="Arial"/>
              </a:defRPr>
            </a:lvl1pPr>
          </a:lstStyle>
          <a:p>
            <a:endParaRPr/>
          </a:p>
        </p:txBody>
      </p:sp>
      <p:sp>
        <p:nvSpPr>
          <p:cNvPr id="3" name="Holder 3"/>
          <p:cNvSpPr>
            <a:spLocks noGrp="1"/>
          </p:cNvSpPr>
          <p:nvPr>
            <p:ph type="body" idx="1"/>
          </p:nvPr>
        </p:nvSpPr>
        <p:spPr>
          <a:xfrm>
            <a:off x="392144" y="1787665"/>
            <a:ext cx="8359728" cy="2583590"/>
          </a:xfrm>
          <a:prstGeom prst="rect">
            <a:avLst/>
          </a:prstGeom>
        </p:spPr>
        <p:txBody>
          <a:bodyPr lIns="0" tIns="0" rIns="0" bIns="0"/>
          <a:lstStyle>
            <a:lvl1pPr>
              <a:defRPr sz="1725" b="1"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1" y="4783457"/>
            <a:ext cx="2926080" cy="257175"/>
          </a:xfrm>
          <a:prstGeom prst="rect">
            <a:avLst/>
          </a:prstGeom>
        </p:spPr>
        <p:txBody>
          <a:bodyPr lIns="0" tIns="0" rIns="0" bIns="0"/>
          <a:lstStyle>
            <a:lvl1pPr algn="ctr" defTabSz="456395">
              <a:defRPr sz="1800">
                <a:solidFill>
                  <a:prstClr val="black">
                    <a:tint val="75000"/>
                  </a:prstClr>
                </a:solidFill>
              </a:defRPr>
            </a:lvl1pPr>
          </a:lstStyle>
          <a:p>
            <a:pPr>
              <a:defRPr/>
            </a:pPr>
            <a:endParaRPr lang="en-US"/>
          </a:p>
        </p:txBody>
      </p:sp>
      <p:sp>
        <p:nvSpPr>
          <p:cNvPr id="5" name="Holder 5"/>
          <p:cNvSpPr>
            <a:spLocks noGrp="1"/>
          </p:cNvSpPr>
          <p:nvPr>
            <p:ph type="dt" sz="half" idx="6"/>
          </p:nvPr>
        </p:nvSpPr>
        <p:spPr>
          <a:xfrm>
            <a:off x="457200" y="4783457"/>
            <a:ext cx="2103120" cy="257175"/>
          </a:xfrm>
          <a:prstGeom prst="rect">
            <a:avLst/>
          </a:prstGeom>
        </p:spPr>
        <p:txBody>
          <a:bodyPr lIns="0" tIns="0" rIns="0" bIns="0"/>
          <a:lstStyle>
            <a:lvl1pPr algn="l" defTabSz="456395">
              <a:defRPr>
                <a:solidFill>
                  <a:schemeClr val="tx1">
                    <a:tint val="75000"/>
                  </a:schemeClr>
                </a:solidFill>
              </a:defRPr>
            </a:lvl1pPr>
          </a:lstStyle>
          <a:p>
            <a:pPr>
              <a:defRPr/>
            </a:pPr>
            <a:fld id="{1D8BD707-D9CF-40AE-B4C6-C98DA3205C09}" type="datetimeFigureOut">
              <a:rPr lang="en-US" sz="1800" smtClean="0">
                <a:solidFill>
                  <a:prstClr val="black">
                    <a:tint val="75000"/>
                  </a:prstClr>
                </a:solidFill>
              </a:rPr>
              <a:pPr>
                <a:defRPr/>
              </a:pPr>
              <a:t>9/13/2022</a:t>
            </a:fld>
            <a:endParaRPr lang="en-US" sz="1800">
              <a:solidFill>
                <a:prstClr val="black">
                  <a:tint val="75000"/>
                </a:prstClr>
              </a:solidFill>
            </a:endParaRPr>
          </a:p>
        </p:txBody>
      </p:sp>
      <p:sp>
        <p:nvSpPr>
          <p:cNvPr id="6" name="Holder 6"/>
          <p:cNvSpPr>
            <a:spLocks noGrp="1"/>
          </p:cNvSpPr>
          <p:nvPr>
            <p:ph type="sldNum" sz="quarter" idx="7"/>
          </p:nvPr>
        </p:nvSpPr>
        <p:spPr>
          <a:xfrm>
            <a:off x="6583681" y="4783457"/>
            <a:ext cx="2103120" cy="257175"/>
          </a:xfrm>
          <a:prstGeom prst="rect">
            <a:avLst/>
          </a:prstGeom>
        </p:spPr>
        <p:txBody>
          <a:bodyPr lIns="0" tIns="0" rIns="0" bIns="0"/>
          <a:lstStyle>
            <a:lvl1pPr algn="r" defTabSz="456395">
              <a:defRPr sz="1800">
                <a:solidFill>
                  <a:prstClr val="black">
                    <a:tint val="75000"/>
                  </a:prstClr>
                </a:solidFill>
              </a:defRPr>
            </a:lvl1pPr>
          </a:lstStyle>
          <a:p>
            <a:pPr>
              <a:defRPr/>
            </a:pPr>
            <a:fld id="{B6F15528-21DE-4FAA-801E-634DDDAF4B2B}" type="slidenum">
              <a:rPr lang="en-US" smtClean="0"/>
              <a:pPr>
                <a:defRPr/>
              </a:pPr>
              <a:t>‹N°›</a:t>
            </a:fld>
            <a:endParaRPr lang="en-US"/>
          </a:p>
        </p:txBody>
      </p:sp>
    </p:spTree>
    <p:extLst>
      <p:ext uri="{BB962C8B-B14F-4D97-AF65-F5344CB8AC3E}">
        <p14:creationId xmlns:p14="http://schemas.microsoft.com/office/powerpoint/2010/main" val="4037946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lIns="91328" tIns="45664" rIns="91328" bIns="45664"/>
          <a:lstStyle>
            <a:lvl1pPr marL="0" indent="0">
              <a:buNone/>
              <a:defRPr sz="1100">
                <a:solidFill>
                  <a:schemeClr val="accent2">
                    <a:lumMod val="60000"/>
                    <a:lumOff val="40000"/>
                  </a:schemeClr>
                </a:solidFill>
              </a:defRPr>
            </a:lvl1pPr>
          </a:lstStyle>
          <a:p>
            <a:r>
              <a:rPr lang="en-GB"/>
              <a:t>Drag Your Image Here</a:t>
            </a:r>
          </a:p>
        </p:txBody>
      </p:sp>
      <p:sp>
        <p:nvSpPr>
          <p:cNvPr id="8" name="Title 1"/>
          <p:cNvSpPr>
            <a:spLocks noGrp="1"/>
          </p:cNvSpPr>
          <p:nvPr>
            <p:ph type="ctrTitle" hasCustomPrompt="1"/>
          </p:nvPr>
        </p:nvSpPr>
        <p:spPr>
          <a:xfrm>
            <a:off x="252415" y="1971244"/>
            <a:ext cx="8673872" cy="553998"/>
          </a:xfrm>
          <a:prstGeom prst="rect">
            <a:avLst/>
          </a:prstGeom>
        </p:spPr>
        <p:txBody>
          <a:bodyPr lIns="0" tIns="0" rIns="0" bIns="0" anchor="ctr" anchorCtr="0">
            <a:spAutoFit/>
          </a:bodyPr>
          <a:lstStyle>
            <a:lvl1pPr marL="0" indent="0" algn="l">
              <a:buFont typeface="Arial"/>
              <a:buNone/>
              <a:defRPr sz="3600">
                <a:solidFill>
                  <a:schemeClr val="tx2"/>
                </a:solidFill>
              </a:defRPr>
            </a:lvl1pPr>
          </a:lstStyle>
          <a:p>
            <a:r>
              <a:rPr lang="en-GB"/>
              <a:t>Click To Edit Master Title Style</a:t>
            </a:r>
          </a:p>
        </p:txBody>
      </p:sp>
      <p:sp>
        <p:nvSpPr>
          <p:cNvPr id="9" name="Subtitle 2"/>
          <p:cNvSpPr>
            <a:spLocks noGrp="1"/>
          </p:cNvSpPr>
          <p:nvPr>
            <p:ph type="subTitle" idx="1" hasCustomPrompt="1"/>
          </p:nvPr>
        </p:nvSpPr>
        <p:spPr>
          <a:xfrm>
            <a:off x="252415" y="2566267"/>
            <a:ext cx="8673872" cy="311624"/>
          </a:xfrm>
          <a:prstGeom prst="rect">
            <a:avLst/>
          </a:prstGeom>
        </p:spPr>
        <p:txBody>
          <a:bodyPr lIns="0" tIns="0" rIns="0" bIns="0">
            <a:spAutoFit/>
          </a:bodyPr>
          <a:lstStyle>
            <a:lvl1pPr marL="0" indent="0" algn="l">
              <a:buNone/>
              <a:defRPr sz="2000" baseline="0">
                <a:solidFill>
                  <a:schemeClr val="tx1">
                    <a:tint val="75000"/>
                  </a:schemeClr>
                </a:solidFill>
              </a:defRPr>
            </a:lvl1pPr>
            <a:lvl2pPr marL="456644" indent="0" algn="ctr">
              <a:buNone/>
              <a:defRPr>
                <a:solidFill>
                  <a:schemeClr val="tx1">
                    <a:tint val="75000"/>
                  </a:schemeClr>
                </a:solidFill>
              </a:defRPr>
            </a:lvl2pPr>
            <a:lvl3pPr marL="913290" indent="0" algn="ctr">
              <a:buNone/>
              <a:defRPr>
                <a:solidFill>
                  <a:schemeClr val="tx1">
                    <a:tint val="75000"/>
                  </a:schemeClr>
                </a:solidFill>
              </a:defRPr>
            </a:lvl3pPr>
            <a:lvl4pPr marL="1369936" indent="0" algn="ctr">
              <a:buNone/>
              <a:defRPr>
                <a:solidFill>
                  <a:schemeClr val="tx1">
                    <a:tint val="75000"/>
                  </a:schemeClr>
                </a:solidFill>
              </a:defRPr>
            </a:lvl4pPr>
            <a:lvl5pPr marL="1826576" indent="0" algn="ctr">
              <a:buNone/>
              <a:defRPr>
                <a:solidFill>
                  <a:schemeClr val="tx1">
                    <a:tint val="75000"/>
                  </a:schemeClr>
                </a:solidFill>
              </a:defRPr>
            </a:lvl5pPr>
            <a:lvl6pPr marL="2283213" indent="0" algn="ctr">
              <a:buNone/>
              <a:defRPr>
                <a:solidFill>
                  <a:schemeClr val="tx1">
                    <a:tint val="75000"/>
                  </a:schemeClr>
                </a:solidFill>
              </a:defRPr>
            </a:lvl6pPr>
            <a:lvl7pPr marL="2739869" indent="0" algn="ctr">
              <a:buNone/>
              <a:defRPr>
                <a:solidFill>
                  <a:schemeClr val="tx1">
                    <a:tint val="75000"/>
                  </a:schemeClr>
                </a:solidFill>
              </a:defRPr>
            </a:lvl7pPr>
            <a:lvl8pPr marL="3196504" indent="0" algn="ctr">
              <a:buNone/>
              <a:defRPr>
                <a:solidFill>
                  <a:schemeClr val="tx1">
                    <a:tint val="75000"/>
                  </a:schemeClr>
                </a:solidFill>
              </a:defRPr>
            </a:lvl8pPr>
            <a:lvl9pPr marL="3653141" indent="0" algn="ctr">
              <a:buNone/>
              <a:defRPr>
                <a:solidFill>
                  <a:schemeClr val="tx1">
                    <a:tint val="75000"/>
                  </a:schemeClr>
                </a:solidFill>
              </a:defRPr>
            </a:lvl9pPr>
          </a:lstStyle>
          <a:p>
            <a:r>
              <a:rPr lang="en-GB"/>
              <a:t>Click to Edit Optional Subtitle</a:t>
            </a:r>
          </a:p>
        </p:txBody>
      </p:sp>
      <p:sp>
        <p:nvSpPr>
          <p:cNvPr id="12" name="Text Placeholder 13"/>
          <p:cNvSpPr>
            <a:spLocks noGrp="1"/>
          </p:cNvSpPr>
          <p:nvPr>
            <p:ph type="body" sz="quarter" idx="11" hasCustomPrompt="1"/>
          </p:nvPr>
        </p:nvSpPr>
        <p:spPr>
          <a:xfrm>
            <a:off x="252415" y="3954255"/>
            <a:ext cx="4360862" cy="184666"/>
          </a:xfrm>
          <a:prstGeom prst="rect">
            <a:avLst/>
          </a:prstGeom>
        </p:spPr>
        <p:txBody>
          <a:bodyPr lIns="0" tIns="0" rIns="0" bIns="0" anchor="ctr" anchorCtr="0">
            <a:spAutoFit/>
          </a:bodyPr>
          <a:lstStyle>
            <a:lvl1pPr marL="0" indent="0">
              <a:buNone/>
              <a:defRPr sz="1200">
                <a:solidFill>
                  <a:schemeClr val="bg1"/>
                </a:solidFill>
              </a:defRPr>
            </a:lvl1pPr>
          </a:lstStyle>
          <a:p>
            <a:pPr lvl="0"/>
            <a:r>
              <a:rPr lang="en-GB"/>
              <a:t>Presented by:</a:t>
            </a:r>
          </a:p>
        </p:txBody>
      </p:sp>
      <p:sp>
        <p:nvSpPr>
          <p:cNvPr id="18" name="Footer Placeholder 4"/>
          <p:cNvSpPr>
            <a:spLocks noGrp="1"/>
          </p:cNvSpPr>
          <p:nvPr>
            <p:ph type="ftr" sz="quarter" idx="3"/>
          </p:nvPr>
        </p:nvSpPr>
        <p:spPr>
          <a:xfrm>
            <a:off x="252417" y="485718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pPr defTabSz="457160">
              <a:defRPr/>
            </a:pPr>
            <a:r>
              <a:rPr lang="en-GB"/>
              <a:t>Confidential Property of Schneider Electric |</a:t>
            </a:r>
          </a:p>
        </p:txBody>
      </p:sp>
    </p:spTree>
    <p:extLst>
      <p:ext uri="{BB962C8B-B14F-4D97-AF65-F5344CB8AC3E}">
        <p14:creationId xmlns:p14="http://schemas.microsoft.com/office/powerpoint/2010/main" val="780415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59" y="230191"/>
            <a:ext cx="8633531" cy="307777"/>
          </a:xfrm>
        </p:spPr>
        <p:txBody>
          <a:bodyPr>
            <a:spAutoFit/>
          </a:bodyPr>
          <a:lstStyle>
            <a:lvl1pPr>
              <a:defRPr sz="2000"/>
            </a:lvl1pPr>
          </a:lstStyle>
          <a:p>
            <a:r>
              <a:rPr lang="en-US"/>
              <a:t>Click To Edit Master Title Style</a:t>
            </a:r>
          </a:p>
        </p:txBody>
      </p:sp>
      <p:sp>
        <p:nvSpPr>
          <p:cNvPr id="20" name="Text Placeholder 11"/>
          <p:cNvSpPr>
            <a:spLocks noGrp="1"/>
          </p:cNvSpPr>
          <p:nvPr>
            <p:ph type="body" sz="quarter" idx="13" hasCustomPrompt="1"/>
          </p:nvPr>
        </p:nvSpPr>
        <p:spPr>
          <a:xfrm>
            <a:off x="252416" y="4066304"/>
            <a:ext cx="5580061" cy="123111"/>
          </a:xfrm>
          <a:prstGeom prst="rect">
            <a:avLst/>
          </a:prstGeom>
        </p:spPr>
        <p:txBody>
          <a:bodyPr lIns="0" tIns="0" rIns="0" bIns="0" anchor="b" anchorCtr="0">
            <a:spAutoFit/>
          </a:bodyPr>
          <a:lstStyle>
            <a:lvl1pPr marL="15871" indent="0">
              <a:buNone/>
              <a:defRPr sz="800" baseline="0">
                <a:solidFill>
                  <a:srgbClr val="8E8F93"/>
                </a:solidFill>
              </a:defRPr>
            </a:lvl1pPr>
          </a:lstStyle>
          <a:p>
            <a:pPr lvl="0"/>
            <a:r>
              <a:rPr lang="en-US"/>
              <a:t>Optional caption goes here</a:t>
            </a:r>
          </a:p>
        </p:txBody>
      </p:sp>
      <p:sp>
        <p:nvSpPr>
          <p:cNvPr id="23" name="Text Placeholder 2"/>
          <p:cNvSpPr>
            <a:spLocks noGrp="1"/>
          </p:cNvSpPr>
          <p:nvPr>
            <p:ph type="body" idx="15" hasCustomPrompt="1"/>
          </p:nvPr>
        </p:nvSpPr>
        <p:spPr>
          <a:xfrm>
            <a:off x="258058" y="604938"/>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064" indent="0">
              <a:buNone/>
              <a:defRPr sz="2000" b="1"/>
            </a:lvl2pPr>
            <a:lvl3pPr marL="914126" indent="0">
              <a:buNone/>
              <a:defRPr sz="1799" b="1"/>
            </a:lvl3pPr>
            <a:lvl4pPr marL="1371189" indent="0">
              <a:buNone/>
              <a:defRPr sz="1600" b="1"/>
            </a:lvl4pPr>
            <a:lvl5pPr marL="1828253" indent="0">
              <a:buNone/>
              <a:defRPr sz="1600" b="1"/>
            </a:lvl5pPr>
            <a:lvl6pPr marL="2285315"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quarter" idx="17"/>
          </p:nvPr>
        </p:nvSpPr>
        <p:spPr>
          <a:xfrm>
            <a:off x="252415" y="1203329"/>
            <a:ext cx="5580062" cy="143096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2" y="4857158"/>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0" name="Footer Placeholder 4"/>
          <p:cNvSpPr>
            <a:spLocks noGrp="1"/>
          </p:cNvSpPr>
          <p:nvPr>
            <p:ph type="ftr" sz="quarter" idx="3"/>
          </p:nvPr>
        </p:nvSpPr>
        <p:spPr>
          <a:xfrm>
            <a:off x="252416"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spTree>
    <p:extLst>
      <p:ext uri="{BB962C8B-B14F-4D97-AF65-F5344CB8AC3E}">
        <p14:creationId xmlns:p14="http://schemas.microsoft.com/office/powerpoint/2010/main" val="2770385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672D-EF39-4C48-A7E8-D73DACA4B9E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E6710D8-7565-4B05-90BA-F4D8EF797CFF}"/>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39867BB-5790-4089-9F74-E99189181020}"/>
              </a:ext>
            </a:extLst>
          </p:cNvPr>
          <p:cNvSpPr>
            <a:spLocks noGrp="1"/>
          </p:cNvSpPr>
          <p:nvPr>
            <p:ph type="dt" sz="half" idx="10"/>
          </p:nvPr>
        </p:nvSpPr>
        <p:spPr/>
        <p:txBody>
          <a:bodyPr/>
          <a:lstStyle/>
          <a:p>
            <a:fld id="{B3CC5EE1-DD2C-46E8-85C4-C6424310DCB8}" type="datetimeFigureOut">
              <a:rPr lang="en-US" smtClean="0"/>
              <a:t>9/13/2022</a:t>
            </a:fld>
            <a:endParaRPr lang="en-US"/>
          </a:p>
        </p:txBody>
      </p:sp>
      <p:sp>
        <p:nvSpPr>
          <p:cNvPr id="5" name="Footer Placeholder 4">
            <a:extLst>
              <a:ext uri="{FF2B5EF4-FFF2-40B4-BE49-F238E27FC236}">
                <a16:creationId xmlns:a16="http://schemas.microsoft.com/office/drawing/2014/main" id="{81499E7D-FD1B-4D2C-BC18-0F78E30FE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213CC-E1A2-4D83-B4B0-471B9BD651C7}"/>
              </a:ext>
            </a:extLst>
          </p:cNvPr>
          <p:cNvSpPr>
            <a:spLocks noGrp="1"/>
          </p:cNvSpPr>
          <p:nvPr>
            <p:ph type="sldNum" sz="quarter" idx="12"/>
          </p:nvPr>
        </p:nvSpPr>
        <p:spPr/>
        <p:txBody>
          <a:bodyPr/>
          <a:lstStyle/>
          <a:p>
            <a:fld id="{F08327AB-1F8C-4C9D-BBBB-A375953115B5}" type="slidenum">
              <a:rPr lang="en-US" smtClean="0"/>
              <a:t>‹N°›</a:t>
            </a:fld>
            <a:endParaRPr lang="en-US"/>
          </a:p>
        </p:txBody>
      </p:sp>
    </p:spTree>
    <p:extLst>
      <p:ext uri="{BB962C8B-B14F-4D97-AF65-F5344CB8AC3E}">
        <p14:creationId xmlns:p14="http://schemas.microsoft.com/office/powerpoint/2010/main" val="3913512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5CBC-82BD-40A2-A37E-86AA25845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D8C38-4C5C-4732-AFEA-5A076F375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0B1B3-8FCD-428F-8387-28A47147A090}"/>
              </a:ext>
            </a:extLst>
          </p:cNvPr>
          <p:cNvSpPr>
            <a:spLocks noGrp="1"/>
          </p:cNvSpPr>
          <p:nvPr>
            <p:ph type="dt" sz="half" idx="10"/>
          </p:nvPr>
        </p:nvSpPr>
        <p:spPr/>
        <p:txBody>
          <a:bodyPr/>
          <a:lstStyle/>
          <a:p>
            <a:fld id="{B3CC5EE1-DD2C-46E8-85C4-C6424310DCB8}" type="datetimeFigureOut">
              <a:rPr lang="en-US" smtClean="0"/>
              <a:t>9/13/2022</a:t>
            </a:fld>
            <a:endParaRPr lang="en-US"/>
          </a:p>
        </p:txBody>
      </p:sp>
      <p:sp>
        <p:nvSpPr>
          <p:cNvPr id="5" name="Footer Placeholder 4">
            <a:extLst>
              <a:ext uri="{FF2B5EF4-FFF2-40B4-BE49-F238E27FC236}">
                <a16:creationId xmlns:a16="http://schemas.microsoft.com/office/drawing/2014/main" id="{911103B8-1183-4B30-9BAE-75C3C5AD6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BABAE-41FC-4458-9AF4-E8414071B2E7}"/>
              </a:ext>
            </a:extLst>
          </p:cNvPr>
          <p:cNvSpPr>
            <a:spLocks noGrp="1"/>
          </p:cNvSpPr>
          <p:nvPr>
            <p:ph type="sldNum" sz="quarter" idx="12"/>
          </p:nvPr>
        </p:nvSpPr>
        <p:spPr/>
        <p:txBody>
          <a:bodyPr/>
          <a:lstStyle/>
          <a:p>
            <a:fld id="{F08327AB-1F8C-4C9D-BBBB-A375953115B5}" type="slidenum">
              <a:rPr lang="en-US" smtClean="0"/>
              <a:t>‹N°›</a:t>
            </a:fld>
            <a:endParaRPr lang="en-US"/>
          </a:p>
        </p:txBody>
      </p:sp>
    </p:spTree>
    <p:extLst>
      <p:ext uri="{BB962C8B-B14F-4D97-AF65-F5344CB8AC3E}">
        <p14:creationId xmlns:p14="http://schemas.microsoft.com/office/powerpoint/2010/main" val="1443201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03EE-506F-4FD8-8737-EB12B4D02487}"/>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B1806BB-1CC9-491D-8AC8-F426DE45848B}"/>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20615F-552E-47CA-95C1-C2254DA0187C}"/>
              </a:ext>
            </a:extLst>
          </p:cNvPr>
          <p:cNvSpPr>
            <a:spLocks noGrp="1"/>
          </p:cNvSpPr>
          <p:nvPr>
            <p:ph type="dt" sz="half" idx="10"/>
          </p:nvPr>
        </p:nvSpPr>
        <p:spPr/>
        <p:txBody>
          <a:bodyPr/>
          <a:lstStyle/>
          <a:p>
            <a:fld id="{B3CC5EE1-DD2C-46E8-85C4-C6424310DCB8}" type="datetimeFigureOut">
              <a:rPr lang="en-US" smtClean="0"/>
              <a:t>9/13/2022</a:t>
            </a:fld>
            <a:endParaRPr lang="en-US"/>
          </a:p>
        </p:txBody>
      </p:sp>
      <p:sp>
        <p:nvSpPr>
          <p:cNvPr id="5" name="Footer Placeholder 4">
            <a:extLst>
              <a:ext uri="{FF2B5EF4-FFF2-40B4-BE49-F238E27FC236}">
                <a16:creationId xmlns:a16="http://schemas.microsoft.com/office/drawing/2014/main" id="{7D53FDF1-E06E-490B-BDC4-CDCAA7103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7B2AA-117B-4D20-8DAF-2C3648BBF365}"/>
              </a:ext>
            </a:extLst>
          </p:cNvPr>
          <p:cNvSpPr>
            <a:spLocks noGrp="1"/>
          </p:cNvSpPr>
          <p:nvPr>
            <p:ph type="sldNum" sz="quarter" idx="12"/>
          </p:nvPr>
        </p:nvSpPr>
        <p:spPr/>
        <p:txBody>
          <a:bodyPr/>
          <a:lstStyle/>
          <a:p>
            <a:fld id="{F08327AB-1F8C-4C9D-BBBB-A375953115B5}" type="slidenum">
              <a:rPr lang="en-US" smtClean="0"/>
              <a:t>‹N°›</a:t>
            </a:fld>
            <a:endParaRPr lang="en-US"/>
          </a:p>
        </p:txBody>
      </p:sp>
    </p:spTree>
    <p:extLst>
      <p:ext uri="{BB962C8B-B14F-4D97-AF65-F5344CB8AC3E}">
        <p14:creationId xmlns:p14="http://schemas.microsoft.com/office/powerpoint/2010/main" val="26396776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362B-463B-4E99-B6F2-EA7FD5700D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D3A76-5D12-4673-8B8E-F94DBB6C738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06604B-DACF-43D5-B2CA-E07E78B81A6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84B920-2111-4F41-814C-89E8E8889EB4}"/>
              </a:ext>
            </a:extLst>
          </p:cNvPr>
          <p:cNvSpPr>
            <a:spLocks noGrp="1"/>
          </p:cNvSpPr>
          <p:nvPr>
            <p:ph type="dt" sz="half" idx="10"/>
          </p:nvPr>
        </p:nvSpPr>
        <p:spPr/>
        <p:txBody>
          <a:bodyPr/>
          <a:lstStyle/>
          <a:p>
            <a:fld id="{B3CC5EE1-DD2C-46E8-85C4-C6424310DCB8}" type="datetimeFigureOut">
              <a:rPr lang="en-US" smtClean="0"/>
              <a:t>9/13/2022</a:t>
            </a:fld>
            <a:endParaRPr lang="en-US"/>
          </a:p>
        </p:txBody>
      </p:sp>
      <p:sp>
        <p:nvSpPr>
          <p:cNvPr id="6" name="Footer Placeholder 5">
            <a:extLst>
              <a:ext uri="{FF2B5EF4-FFF2-40B4-BE49-F238E27FC236}">
                <a16:creationId xmlns:a16="http://schemas.microsoft.com/office/drawing/2014/main" id="{56AC6007-64C3-44EE-B50F-203F7AE91C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99F24-E784-4ACF-A227-FC71FC78593A}"/>
              </a:ext>
            </a:extLst>
          </p:cNvPr>
          <p:cNvSpPr>
            <a:spLocks noGrp="1"/>
          </p:cNvSpPr>
          <p:nvPr>
            <p:ph type="sldNum" sz="quarter" idx="12"/>
          </p:nvPr>
        </p:nvSpPr>
        <p:spPr/>
        <p:txBody>
          <a:bodyPr/>
          <a:lstStyle/>
          <a:p>
            <a:fld id="{F08327AB-1F8C-4C9D-BBBB-A375953115B5}" type="slidenum">
              <a:rPr lang="en-US" smtClean="0"/>
              <a:t>‹N°›</a:t>
            </a:fld>
            <a:endParaRPr lang="en-US"/>
          </a:p>
        </p:txBody>
      </p:sp>
    </p:spTree>
    <p:extLst>
      <p:ext uri="{BB962C8B-B14F-4D97-AF65-F5344CB8AC3E}">
        <p14:creationId xmlns:p14="http://schemas.microsoft.com/office/powerpoint/2010/main" val="38235724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5005-C75B-4AC3-9619-8D3A7BADD68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EB276E-EC48-4473-A3BF-36152C009782}"/>
              </a:ext>
            </a:extLst>
          </p:cNvPr>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C4324D1-BEC7-42C0-9FD5-A5932C8CEEF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9612F-CB0D-4984-B6E5-916F2A019BD0}"/>
              </a:ext>
            </a:extLst>
          </p:cNvPr>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EE90F84-06CE-4348-B587-C0E81D516716}"/>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2AAA45-F2C2-4170-896A-C9C8C5108E3F}"/>
              </a:ext>
            </a:extLst>
          </p:cNvPr>
          <p:cNvSpPr>
            <a:spLocks noGrp="1"/>
          </p:cNvSpPr>
          <p:nvPr>
            <p:ph type="dt" sz="half" idx="10"/>
          </p:nvPr>
        </p:nvSpPr>
        <p:spPr/>
        <p:txBody>
          <a:bodyPr/>
          <a:lstStyle/>
          <a:p>
            <a:fld id="{B3CC5EE1-DD2C-46E8-85C4-C6424310DCB8}" type="datetimeFigureOut">
              <a:rPr lang="en-US" smtClean="0"/>
              <a:t>9/13/2022</a:t>
            </a:fld>
            <a:endParaRPr lang="en-US"/>
          </a:p>
        </p:txBody>
      </p:sp>
      <p:sp>
        <p:nvSpPr>
          <p:cNvPr id="8" name="Footer Placeholder 7">
            <a:extLst>
              <a:ext uri="{FF2B5EF4-FFF2-40B4-BE49-F238E27FC236}">
                <a16:creationId xmlns:a16="http://schemas.microsoft.com/office/drawing/2014/main" id="{630D72B7-05A2-4422-B76D-00365A85BA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38DC6E-2155-4513-A7C8-3A9CD0EF9CDD}"/>
              </a:ext>
            </a:extLst>
          </p:cNvPr>
          <p:cNvSpPr>
            <a:spLocks noGrp="1"/>
          </p:cNvSpPr>
          <p:nvPr>
            <p:ph type="sldNum" sz="quarter" idx="12"/>
          </p:nvPr>
        </p:nvSpPr>
        <p:spPr/>
        <p:txBody>
          <a:bodyPr/>
          <a:lstStyle/>
          <a:p>
            <a:fld id="{F08327AB-1F8C-4C9D-BBBB-A375953115B5}" type="slidenum">
              <a:rPr lang="en-US" smtClean="0"/>
              <a:t>‹N°›</a:t>
            </a:fld>
            <a:endParaRPr lang="en-US"/>
          </a:p>
        </p:txBody>
      </p:sp>
    </p:spTree>
    <p:extLst>
      <p:ext uri="{BB962C8B-B14F-4D97-AF65-F5344CB8AC3E}">
        <p14:creationId xmlns:p14="http://schemas.microsoft.com/office/powerpoint/2010/main" val="142614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6720-9960-4B65-BDC8-56BDE6605D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CD9729-A50F-47B2-942C-9CA1BBE6C806}"/>
              </a:ext>
            </a:extLst>
          </p:cNvPr>
          <p:cNvSpPr>
            <a:spLocks noGrp="1"/>
          </p:cNvSpPr>
          <p:nvPr>
            <p:ph type="dt" sz="half" idx="10"/>
          </p:nvPr>
        </p:nvSpPr>
        <p:spPr/>
        <p:txBody>
          <a:bodyPr/>
          <a:lstStyle/>
          <a:p>
            <a:fld id="{B3CC5EE1-DD2C-46E8-85C4-C6424310DCB8}" type="datetimeFigureOut">
              <a:rPr lang="en-US" smtClean="0"/>
              <a:t>9/13/2022</a:t>
            </a:fld>
            <a:endParaRPr lang="en-US"/>
          </a:p>
        </p:txBody>
      </p:sp>
      <p:sp>
        <p:nvSpPr>
          <p:cNvPr id="4" name="Footer Placeholder 3">
            <a:extLst>
              <a:ext uri="{FF2B5EF4-FFF2-40B4-BE49-F238E27FC236}">
                <a16:creationId xmlns:a16="http://schemas.microsoft.com/office/drawing/2014/main" id="{C32AAB2C-0286-414D-86C9-64557A3B7B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6DB05B-8C38-41D2-993A-A3C843733902}"/>
              </a:ext>
            </a:extLst>
          </p:cNvPr>
          <p:cNvSpPr>
            <a:spLocks noGrp="1"/>
          </p:cNvSpPr>
          <p:nvPr>
            <p:ph type="sldNum" sz="quarter" idx="12"/>
          </p:nvPr>
        </p:nvSpPr>
        <p:spPr/>
        <p:txBody>
          <a:bodyPr/>
          <a:lstStyle/>
          <a:p>
            <a:fld id="{F08327AB-1F8C-4C9D-BBBB-A375953115B5}" type="slidenum">
              <a:rPr lang="en-US" smtClean="0"/>
              <a:t>‹N°›</a:t>
            </a:fld>
            <a:endParaRPr lang="en-US"/>
          </a:p>
        </p:txBody>
      </p:sp>
    </p:spTree>
    <p:extLst>
      <p:ext uri="{BB962C8B-B14F-4D97-AF65-F5344CB8AC3E}">
        <p14:creationId xmlns:p14="http://schemas.microsoft.com/office/powerpoint/2010/main" val="1051031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868AB8-5667-4EA0-8AB0-B66E6C09B4BB}"/>
              </a:ext>
            </a:extLst>
          </p:cNvPr>
          <p:cNvSpPr>
            <a:spLocks noGrp="1"/>
          </p:cNvSpPr>
          <p:nvPr>
            <p:ph type="dt" sz="half" idx="10"/>
          </p:nvPr>
        </p:nvSpPr>
        <p:spPr/>
        <p:txBody>
          <a:bodyPr/>
          <a:lstStyle/>
          <a:p>
            <a:fld id="{B3CC5EE1-DD2C-46E8-85C4-C6424310DCB8}" type="datetimeFigureOut">
              <a:rPr lang="en-US" smtClean="0"/>
              <a:t>9/13/2022</a:t>
            </a:fld>
            <a:endParaRPr lang="en-US"/>
          </a:p>
        </p:txBody>
      </p:sp>
      <p:sp>
        <p:nvSpPr>
          <p:cNvPr id="3" name="Footer Placeholder 2">
            <a:extLst>
              <a:ext uri="{FF2B5EF4-FFF2-40B4-BE49-F238E27FC236}">
                <a16:creationId xmlns:a16="http://schemas.microsoft.com/office/drawing/2014/main" id="{26423EDF-66C9-4844-A8BD-9BF6B5A55E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277780-FA87-44AC-8C70-8B64EC1DCC09}"/>
              </a:ext>
            </a:extLst>
          </p:cNvPr>
          <p:cNvSpPr>
            <a:spLocks noGrp="1"/>
          </p:cNvSpPr>
          <p:nvPr>
            <p:ph type="sldNum" sz="quarter" idx="12"/>
          </p:nvPr>
        </p:nvSpPr>
        <p:spPr/>
        <p:txBody>
          <a:bodyPr/>
          <a:lstStyle/>
          <a:p>
            <a:fld id="{F08327AB-1F8C-4C9D-BBBB-A375953115B5}" type="slidenum">
              <a:rPr lang="en-US" smtClean="0"/>
              <a:t>‹N°›</a:t>
            </a:fld>
            <a:endParaRPr lang="en-US"/>
          </a:p>
        </p:txBody>
      </p:sp>
    </p:spTree>
    <p:extLst>
      <p:ext uri="{BB962C8B-B14F-4D97-AF65-F5344CB8AC3E}">
        <p14:creationId xmlns:p14="http://schemas.microsoft.com/office/powerpoint/2010/main" val="2527761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AE23-3ED7-44F5-BBE8-9B05E978B7A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DBE1484-AB4B-485C-B0B2-E1D76AA0BFFE}"/>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C79A9D-5FC5-4268-A986-35596918F90E}"/>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26316A2-7FE9-4457-A196-9B1D36FFCF6F}"/>
              </a:ext>
            </a:extLst>
          </p:cNvPr>
          <p:cNvSpPr>
            <a:spLocks noGrp="1"/>
          </p:cNvSpPr>
          <p:nvPr>
            <p:ph type="dt" sz="half" idx="10"/>
          </p:nvPr>
        </p:nvSpPr>
        <p:spPr/>
        <p:txBody>
          <a:bodyPr/>
          <a:lstStyle/>
          <a:p>
            <a:fld id="{B3CC5EE1-DD2C-46E8-85C4-C6424310DCB8}" type="datetimeFigureOut">
              <a:rPr lang="en-US" smtClean="0"/>
              <a:t>9/13/2022</a:t>
            </a:fld>
            <a:endParaRPr lang="en-US"/>
          </a:p>
        </p:txBody>
      </p:sp>
      <p:sp>
        <p:nvSpPr>
          <p:cNvPr id="6" name="Footer Placeholder 5">
            <a:extLst>
              <a:ext uri="{FF2B5EF4-FFF2-40B4-BE49-F238E27FC236}">
                <a16:creationId xmlns:a16="http://schemas.microsoft.com/office/drawing/2014/main" id="{81D63364-67EE-4781-81DD-AFB7EB7F8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3694A-110E-4A12-9603-C31B1C8E18B9}"/>
              </a:ext>
            </a:extLst>
          </p:cNvPr>
          <p:cNvSpPr>
            <a:spLocks noGrp="1"/>
          </p:cNvSpPr>
          <p:nvPr>
            <p:ph type="sldNum" sz="quarter" idx="12"/>
          </p:nvPr>
        </p:nvSpPr>
        <p:spPr/>
        <p:txBody>
          <a:bodyPr/>
          <a:lstStyle/>
          <a:p>
            <a:fld id="{F08327AB-1F8C-4C9D-BBBB-A375953115B5}" type="slidenum">
              <a:rPr lang="en-US" smtClean="0"/>
              <a:t>‹N°›</a:t>
            </a:fld>
            <a:endParaRPr lang="en-US"/>
          </a:p>
        </p:txBody>
      </p:sp>
    </p:spTree>
    <p:extLst>
      <p:ext uri="{BB962C8B-B14F-4D97-AF65-F5344CB8AC3E}">
        <p14:creationId xmlns:p14="http://schemas.microsoft.com/office/powerpoint/2010/main" val="2629866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4611D-E5A8-4AB7-A8D2-3BAF9478E11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1A073AF-8C6D-4400-90DA-A2ACC4496966}"/>
              </a:ext>
            </a:extLst>
          </p:cNvPr>
          <p:cNvSpPr>
            <a:spLocks noGrp="1"/>
          </p:cNvSpPr>
          <p:nvPr>
            <p:ph type="pic" idx="1"/>
          </p:nvPr>
        </p:nvSpPr>
        <p:spPr>
          <a:xfrm>
            <a:off x="3887391" y="74057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a:extLst>
              <a:ext uri="{FF2B5EF4-FFF2-40B4-BE49-F238E27FC236}">
                <a16:creationId xmlns:a16="http://schemas.microsoft.com/office/drawing/2014/main" id="{581751F1-CBDD-43A3-BD97-BDD6D90A7E4B}"/>
              </a:ext>
            </a:extLst>
          </p:cNvPr>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A986DAA-330C-45BA-9C3B-4BD015526F1C}"/>
              </a:ext>
            </a:extLst>
          </p:cNvPr>
          <p:cNvSpPr>
            <a:spLocks noGrp="1"/>
          </p:cNvSpPr>
          <p:nvPr>
            <p:ph type="dt" sz="half" idx="10"/>
          </p:nvPr>
        </p:nvSpPr>
        <p:spPr/>
        <p:txBody>
          <a:bodyPr/>
          <a:lstStyle/>
          <a:p>
            <a:fld id="{B3CC5EE1-DD2C-46E8-85C4-C6424310DCB8}" type="datetimeFigureOut">
              <a:rPr lang="en-US" smtClean="0"/>
              <a:t>9/13/2022</a:t>
            </a:fld>
            <a:endParaRPr lang="en-US"/>
          </a:p>
        </p:txBody>
      </p:sp>
      <p:sp>
        <p:nvSpPr>
          <p:cNvPr id="6" name="Footer Placeholder 5">
            <a:extLst>
              <a:ext uri="{FF2B5EF4-FFF2-40B4-BE49-F238E27FC236}">
                <a16:creationId xmlns:a16="http://schemas.microsoft.com/office/drawing/2014/main" id="{5067DE31-8B45-4877-819C-3BD588C8F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16010-4586-4379-90A8-65B1AA853084}"/>
              </a:ext>
            </a:extLst>
          </p:cNvPr>
          <p:cNvSpPr>
            <a:spLocks noGrp="1"/>
          </p:cNvSpPr>
          <p:nvPr>
            <p:ph type="sldNum" sz="quarter" idx="12"/>
          </p:nvPr>
        </p:nvSpPr>
        <p:spPr/>
        <p:txBody>
          <a:bodyPr/>
          <a:lstStyle/>
          <a:p>
            <a:fld id="{F08327AB-1F8C-4C9D-BBBB-A375953115B5}" type="slidenum">
              <a:rPr lang="en-US" smtClean="0"/>
              <a:t>‹N°›</a:t>
            </a:fld>
            <a:endParaRPr lang="en-US"/>
          </a:p>
        </p:txBody>
      </p:sp>
    </p:spTree>
    <p:extLst>
      <p:ext uri="{BB962C8B-B14F-4D97-AF65-F5344CB8AC3E}">
        <p14:creationId xmlns:p14="http://schemas.microsoft.com/office/powerpoint/2010/main" val="3457774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95AF7-CFAC-4A69-A34F-78FD6E9900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845B07-1F74-4D39-8247-553904D936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B1F08-2560-4182-B9FC-D70D606858C6}"/>
              </a:ext>
            </a:extLst>
          </p:cNvPr>
          <p:cNvSpPr>
            <a:spLocks noGrp="1"/>
          </p:cNvSpPr>
          <p:nvPr>
            <p:ph type="dt" sz="half" idx="10"/>
          </p:nvPr>
        </p:nvSpPr>
        <p:spPr/>
        <p:txBody>
          <a:bodyPr/>
          <a:lstStyle/>
          <a:p>
            <a:fld id="{B3CC5EE1-DD2C-46E8-85C4-C6424310DCB8}" type="datetimeFigureOut">
              <a:rPr lang="en-US" smtClean="0"/>
              <a:t>9/13/2022</a:t>
            </a:fld>
            <a:endParaRPr lang="en-US"/>
          </a:p>
        </p:txBody>
      </p:sp>
      <p:sp>
        <p:nvSpPr>
          <p:cNvPr id="5" name="Footer Placeholder 4">
            <a:extLst>
              <a:ext uri="{FF2B5EF4-FFF2-40B4-BE49-F238E27FC236}">
                <a16:creationId xmlns:a16="http://schemas.microsoft.com/office/drawing/2014/main" id="{23D302AC-B20D-447D-B420-1A5F09671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B1077-5CCF-4C52-8177-54D04ABBECE7}"/>
              </a:ext>
            </a:extLst>
          </p:cNvPr>
          <p:cNvSpPr>
            <a:spLocks noGrp="1"/>
          </p:cNvSpPr>
          <p:nvPr>
            <p:ph type="sldNum" sz="quarter" idx="12"/>
          </p:nvPr>
        </p:nvSpPr>
        <p:spPr/>
        <p:txBody>
          <a:bodyPr/>
          <a:lstStyle/>
          <a:p>
            <a:fld id="{F08327AB-1F8C-4C9D-BBBB-A375953115B5}" type="slidenum">
              <a:rPr lang="en-US" smtClean="0"/>
              <a:t>‹N°›</a:t>
            </a:fld>
            <a:endParaRPr lang="en-US"/>
          </a:p>
        </p:txBody>
      </p:sp>
    </p:spTree>
    <p:extLst>
      <p:ext uri="{BB962C8B-B14F-4D97-AF65-F5344CB8AC3E}">
        <p14:creationId xmlns:p14="http://schemas.microsoft.com/office/powerpoint/2010/main" val="1904780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0C390-9358-4FF2-A8D2-CED613D5C859}"/>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80967B-7E1B-416D-9528-0004427C4225}"/>
              </a:ext>
            </a:extLst>
          </p:cNvPr>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4CF38-C4DA-4136-A6B4-CB5F388C4869}"/>
              </a:ext>
            </a:extLst>
          </p:cNvPr>
          <p:cNvSpPr>
            <a:spLocks noGrp="1"/>
          </p:cNvSpPr>
          <p:nvPr>
            <p:ph type="dt" sz="half" idx="10"/>
          </p:nvPr>
        </p:nvSpPr>
        <p:spPr/>
        <p:txBody>
          <a:bodyPr/>
          <a:lstStyle/>
          <a:p>
            <a:fld id="{B3CC5EE1-DD2C-46E8-85C4-C6424310DCB8}" type="datetimeFigureOut">
              <a:rPr lang="en-US" smtClean="0"/>
              <a:t>9/13/2022</a:t>
            </a:fld>
            <a:endParaRPr lang="en-US"/>
          </a:p>
        </p:txBody>
      </p:sp>
      <p:sp>
        <p:nvSpPr>
          <p:cNvPr id="5" name="Footer Placeholder 4">
            <a:extLst>
              <a:ext uri="{FF2B5EF4-FFF2-40B4-BE49-F238E27FC236}">
                <a16:creationId xmlns:a16="http://schemas.microsoft.com/office/drawing/2014/main" id="{87E7DAA1-911A-4C91-966F-DA6B9F938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BBA68-DD3E-422A-8F99-DF7A0ED9389C}"/>
              </a:ext>
            </a:extLst>
          </p:cNvPr>
          <p:cNvSpPr>
            <a:spLocks noGrp="1"/>
          </p:cNvSpPr>
          <p:nvPr>
            <p:ph type="sldNum" sz="quarter" idx="12"/>
          </p:nvPr>
        </p:nvSpPr>
        <p:spPr/>
        <p:txBody>
          <a:bodyPr/>
          <a:lstStyle/>
          <a:p>
            <a:fld id="{F08327AB-1F8C-4C9D-BBBB-A375953115B5}" type="slidenum">
              <a:rPr lang="en-US" smtClean="0"/>
              <a:t>‹N°›</a:t>
            </a:fld>
            <a:endParaRPr lang="en-US"/>
          </a:p>
        </p:txBody>
      </p:sp>
    </p:spTree>
    <p:extLst>
      <p:ext uri="{BB962C8B-B14F-4D97-AF65-F5344CB8AC3E}">
        <p14:creationId xmlns:p14="http://schemas.microsoft.com/office/powerpoint/2010/main" val="1435282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Blank slide ">
    <p:spTree>
      <p:nvGrpSpPr>
        <p:cNvPr id="1" name=""/>
        <p:cNvGrpSpPr/>
        <p:nvPr/>
      </p:nvGrpSpPr>
      <p:grpSpPr>
        <a:xfrm>
          <a:off x="0" y="0"/>
          <a:ext cx="0" cy="0"/>
          <a:chOff x="0" y="0"/>
          <a:chExt cx="0" cy="0"/>
        </a:xfrm>
      </p:grpSpPr>
      <p:pic>
        <p:nvPicPr>
          <p:cNvPr id="4" name="Picture Placeholder 1">
            <a:extLst>
              <a:ext uri="{FF2B5EF4-FFF2-40B4-BE49-F238E27FC236}">
                <a16:creationId xmlns:a16="http://schemas.microsoft.com/office/drawing/2014/main" id="{40FDEDE8-7E8E-4A3C-A84C-C92133F8E926}"/>
              </a:ext>
            </a:extLst>
          </p:cNvPr>
          <p:cNvPicPr>
            <a:picLocks noChangeAspect="1"/>
          </p:cNvPicPr>
          <p:nvPr userDrawn="1"/>
        </p:nvPicPr>
        <p:blipFill>
          <a:blip r:embed="rId2"/>
          <a:srcRect t="7814" b="7814"/>
          <a:stretch>
            <a:fill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41711DB8-F824-4230-B76D-C8E7DC0BBA87}"/>
              </a:ext>
            </a:extLst>
          </p:cNvPr>
          <p:cNvSpPr/>
          <p:nvPr userDrawn="1"/>
        </p:nvSpPr>
        <p:spPr>
          <a:xfrm>
            <a:off x="0" y="0"/>
            <a:ext cx="9144000" cy="5143500"/>
          </a:xfrm>
          <a:prstGeom prst="rect">
            <a:avLst/>
          </a:pr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Slide Number Placeholder 5"/>
          <p:cNvSpPr>
            <a:spLocks noGrp="1"/>
          </p:cNvSpPr>
          <p:nvPr>
            <p:ph type="sldNum" sz="quarter" idx="4"/>
          </p:nvPr>
        </p:nvSpPr>
        <p:spPr>
          <a:xfrm>
            <a:off x="1747891" y="4857158"/>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20" name="Footer Placeholder 4"/>
          <p:cNvSpPr>
            <a:spLocks noGrp="1"/>
          </p:cNvSpPr>
          <p:nvPr>
            <p:ph type="ftr" sz="quarter" idx="3"/>
          </p:nvPr>
        </p:nvSpPr>
        <p:spPr>
          <a:xfrm>
            <a:off x="252416" y="4857158"/>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5" name="Picture 4" descr="schneider_LIO_Life-Green_RGB.png">
            <a:extLst>
              <a:ext uri="{FF2B5EF4-FFF2-40B4-BE49-F238E27FC236}">
                <a16:creationId xmlns:a16="http://schemas.microsoft.com/office/drawing/2014/main" id="{ECCE3F77-77D7-49F3-B878-49B8B8E0BDB6}"/>
              </a:ext>
            </a:extLst>
          </p:cNvPr>
          <p:cNvPicPr>
            <a:picLocks noChangeAspect="1"/>
          </p:cNvPicPr>
          <p:nvPr userDrawn="1"/>
        </p:nvPicPr>
        <p:blipFill>
          <a:blip r:embed="rId3" cstate="print"/>
          <a:stretch>
            <a:fillRect/>
          </a:stretch>
        </p:blipFill>
        <p:spPr>
          <a:xfrm>
            <a:off x="7067034" y="4494998"/>
            <a:ext cx="2041798" cy="562953"/>
          </a:xfrm>
          <a:prstGeom prst="rect">
            <a:avLst/>
          </a:prstGeom>
        </p:spPr>
      </p:pic>
    </p:spTree>
    <p:extLst>
      <p:ext uri="{BB962C8B-B14F-4D97-AF65-F5344CB8AC3E}">
        <p14:creationId xmlns:p14="http://schemas.microsoft.com/office/powerpoint/2010/main" val="91334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a:t>Edit text</a:t>
            </a:r>
          </a:p>
        </p:txBody>
      </p:sp>
    </p:spTree>
    <p:extLst>
      <p:ext uri="{BB962C8B-B14F-4D97-AF65-F5344CB8AC3E}">
        <p14:creationId xmlns:p14="http://schemas.microsoft.com/office/powerpoint/2010/main" val="198943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1857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55483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a:t>Page </a:t>
            </a:r>
            <a:fld id="{5A9C12DC-491F-9444-86A2-13AC5C62A2FC}" type="slidenum">
              <a:rPr lang="en-US" smtClean="0"/>
              <a:pPr/>
              <a:t>‹N°›</a:t>
            </a:fld>
            <a:endParaRPr lang="en-US"/>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Tree>
    <p:extLst>
      <p:ext uri="{BB962C8B-B14F-4D97-AF65-F5344CB8AC3E}">
        <p14:creationId xmlns:p14="http://schemas.microsoft.com/office/powerpoint/2010/main" val="252164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ags" Target="../tags/tag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vmlDrawing" Target="../drawings/vmlDrawing1.vml"/><Relationship Id="rId2" Type="http://schemas.openxmlformats.org/officeDocument/2006/relationships/slideLayout" Target="../slideLayouts/slideLayout30.xml"/><Relationship Id="rId16"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5" Type="http://schemas.openxmlformats.org/officeDocument/2006/relationships/image" Target="../media/image3.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5.vml"/><Relationship Id="rId3" Type="http://schemas.openxmlformats.org/officeDocument/2006/relationships/slideLayout" Target="../slideLayouts/slideLayout41.xml"/><Relationship Id="rId7" Type="http://schemas.openxmlformats.org/officeDocument/2006/relationships/theme" Target="../theme/theme4.xml"/><Relationship Id="rId12" Type="http://schemas.openxmlformats.org/officeDocument/2006/relationships/image" Target="../media/image5.emf"/><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oleObject" Target="../embeddings/oleObject4.bin"/><Relationship Id="rId5" Type="http://schemas.openxmlformats.org/officeDocument/2006/relationships/slideLayout" Target="../slideLayouts/slideLayout43.xml"/><Relationship Id="rId10" Type="http://schemas.openxmlformats.org/officeDocument/2006/relationships/image" Target="../media/image6.jpeg"/><Relationship Id="rId4" Type="http://schemas.openxmlformats.org/officeDocument/2006/relationships/slideLayout" Target="../slideLayouts/slideLayout42.xml"/><Relationship Id="rId9"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3AB23A57-612B-4D14-B5BE-21912A489CD1}"/>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fr-FR"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667" r:id="rId1"/>
    <p:sldLayoutId id="2147483714" r:id="rId2"/>
    <p:sldLayoutId id="2147483715" r:id="rId3"/>
    <p:sldLayoutId id="2147483716" r:id="rId4"/>
    <p:sldLayoutId id="2147483717" r:id="rId5"/>
    <p:sldLayoutId id="2147483726"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73" r:id="rId15"/>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7" y="230188"/>
            <a:ext cx="8633531" cy="369332"/>
          </a:xfrm>
          <a:prstGeom prst="rect">
            <a:avLst/>
          </a:prstGeom>
        </p:spPr>
        <p:txBody>
          <a:bodyPr vert="horz" lIns="0" tIns="0" rIns="0" bIns="0" rtlCol="0" anchor="t">
            <a:noAutofit/>
          </a:bodyPr>
          <a:lstStyle/>
          <a:p>
            <a:r>
              <a:rPr lang="en-US"/>
              <a:t>Click To Edit Title</a:t>
            </a:r>
          </a:p>
        </p:txBody>
      </p:sp>
      <p:sp>
        <p:nvSpPr>
          <p:cNvPr id="11" name="Text Placeholder 2"/>
          <p:cNvSpPr>
            <a:spLocks noGrp="1"/>
          </p:cNvSpPr>
          <p:nvPr>
            <p:ph type="body" idx="1"/>
          </p:nvPr>
        </p:nvSpPr>
        <p:spPr>
          <a:xfrm>
            <a:off x="252414" y="1203326"/>
            <a:ext cx="8639175" cy="31765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13" name="Footer Placeholder 4"/>
          <p:cNvSpPr>
            <a:spLocks noGrp="1"/>
          </p:cNvSpPr>
          <p:nvPr>
            <p:ph type="ftr" sz="quarter" idx="3"/>
          </p:nvPr>
        </p:nvSpPr>
        <p:spPr>
          <a:xfrm>
            <a:off x="252413"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a:t>Confidential Property of Schneider Electric |</a:t>
            </a:r>
          </a:p>
        </p:txBody>
      </p:sp>
      <p:pic>
        <p:nvPicPr>
          <p:cNvPr id="7" name="Picture 6" descr="schneider_LIO_Life-Green_RGB.png"/>
          <p:cNvPicPr>
            <a:picLocks noChangeAspect="1"/>
          </p:cNvPicPr>
          <p:nvPr/>
        </p:nvPicPr>
        <p:blipFill>
          <a:blip r:embed="rId15" cstate="print"/>
          <a:stretch>
            <a:fillRect/>
          </a:stretch>
        </p:blipFill>
        <p:spPr>
          <a:xfrm>
            <a:off x="7067034" y="4494997"/>
            <a:ext cx="2041798" cy="562953"/>
          </a:xfrm>
          <a:prstGeom prst="rect">
            <a:avLst/>
          </a:prstGeom>
        </p:spPr>
      </p:pic>
      <p:sp>
        <p:nvSpPr>
          <p:cNvPr id="3"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E9FB1BC4-0F34-433C-9145-A1D3F3B2A7F5}"/>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fr-FR"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699579025"/>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1" r:id="rId3"/>
    <p:sldLayoutId id="2147483676" r:id="rId4"/>
    <p:sldLayoutId id="2147483653" r:id="rId5"/>
    <p:sldLayoutId id="2147483661" r:id="rId6"/>
    <p:sldLayoutId id="2147483677" r:id="rId7"/>
    <p:sldLayoutId id="2147483660" r:id="rId8"/>
    <p:sldLayoutId id="2147483713" r:id="rId9"/>
    <p:sldLayoutId id="2147483678" r:id="rId10"/>
    <p:sldLayoutId id="2147483709" r:id="rId11"/>
    <p:sldLayoutId id="2147483710" r:id="rId12"/>
    <p:sldLayoutId id="2147483728" r:id="rId13"/>
  </p:sldLayoutIdLst>
  <p:hf hdr="0" dt="0"/>
  <p:txStyles>
    <p:titleStyle>
      <a:lvl1pPr algn="l" defTabSz="457184" rtl="0" eaLnBrk="1" latinLnBrk="0" hangingPunct="1">
        <a:spcBef>
          <a:spcPct val="0"/>
        </a:spcBef>
        <a:buNone/>
        <a:defRPr sz="2400" kern="1200">
          <a:solidFill>
            <a:srgbClr val="36C746"/>
          </a:solidFill>
          <a:latin typeface="Arial"/>
          <a:ea typeface="+mj-ea"/>
          <a:cs typeface="Arial"/>
        </a:defRPr>
      </a:lvl1pPr>
    </p:titleStyle>
    <p:body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14" imgW="270" imgH="270" progId="TCLayout.ActiveDocument.1">
                  <p:embed/>
                </p:oleObj>
              </mc:Choice>
              <mc:Fallback>
                <p:oleObj name="think-cell Slide" r:id="rId14" imgW="270" imgH="270" progId="TCLayout.ActiveDocument.1">
                  <p:embed/>
                  <p:pic>
                    <p:nvPicPr>
                      <p:cNvPr id="2" name="Object 1" hidden="1"/>
                      <p:cNvPicPr/>
                      <p:nvPr/>
                    </p:nvPicPr>
                    <p:blipFill>
                      <a:blip r:embed="rId15"/>
                      <a:stretch>
                        <a:fillRect/>
                      </a:stretch>
                    </p:blipFill>
                    <p:spPr>
                      <a:xfrm>
                        <a:off x="1589" y="1589"/>
                        <a:ext cx="1587" cy="1587"/>
                      </a:xfrm>
                      <a:prstGeom prst="rect">
                        <a:avLst/>
                      </a:prstGeom>
                    </p:spPr>
                  </p:pic>
                </p:oleObj>
              </mc:Fallback>
            </mc:AlternateContent>
          </a:graphicData>
        </a:graphic>
      </p:graphicFrame>
      <p:sp>
        <p:nvSpPr>
          <p:cNvPr id="26" name="Slide Number Placeholder 5">
            <a:extLst>
              <a:ext uri="{FF2B5EF4-FFF2-40B4-BE49-F238E27FC236}">
                <a16:creationId xmlns:a16="http://schemas.microsoft.com/office/drawing/2014/main" id="{DF2E60F7-47CD-4A83-9419-EE0E92D6F9A4}"/>
              </a:ext>
            </a:extLst>
          </p:cNvPr>
          <p:cNvSpPr>
            <a:spLocks noGrp="1"/>
          </p:cNvSpPr>
          <p:nvPr>
            <p:ph type="sldNum" sz="quarter" idx="4"/>
          </p:nvPr>
        </p:nvSpPr>
        <p:spPr>
          <a:xfrm>
            <a:off x="2330521" y="6476207"/>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a:t>Page </a:t>
            </a:r>
            <a:fld id="{5A9C12DC-491F-9444-86A2-13AC5C62A2FC}" type="slidenum">
              <a:rPr lang="en-US" smtClean="0"/>
              <a:pPr/>
              <a:t>‹N°›</a:t>
            </a:fld>
            <a:endParaRPr lang="en-US"/>
          </a:p>
        </p:txBody>
      </p:sp>
      <p:sp>
        <p:nvSpPr>
          <p:cNvPr id="27" name="Footer Placeholder 4">
            <a:extLst>
              <a:ext uri="{FF2B5EF4-FFF2-40B4-BE49-F238E27FC236}">
                <a16:creationId xmlns:a16="http://schemas.microsoft.com/office/drawing/2014/main" id="{9E56ABEB-99AA-4930-9B56-E2F78CC21474}"/>
              </a:ext>
            </a:extLst>
          </p:cNvPr>
          <p:cNvSpPr>
            <a:spLocks noGrp="1"/>
          </p:cNvSpPr>
          <p:nvPr>
            <p:ph type="ftr" sz="quarter" idx="3"/>
          </p:nvPr>
        </p:nvSpPr>
        <p:spPr>
          <a:xfrm>
            <a:off x="336551" y="6476207"/>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a:t>Confidential Property of Schneider Electric |</a:t>
            </a:r>
          </a:p>
        </p:txBody>
      </p:sp>
      <p:pic>
        <p:nvPicPr>
          <p:cNvPr id="39" name="Picture 38" descr="schneider_LIO_White_RGB.png">
            <a:extLst>
              <a:ext uri="{FF2B5EF4-FFF2-40B4-BE49-F238E27FC236}">
                <a16:creationId xmlns:a16="http://schemas.microsoft.com/office/drawing/2014/main" id="{51510F63-6709-4C24-B799-F8E1D2C41A87}"/>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7075053" y="4508525"/>
            <a:ext cx="2018707" cy="556586"/>
          </a:xfrm>
          <a:prstGeom prst="rect">
            <a:avLst/>
          </a:prstGeom>
        </p:spPr>
      </p:pic>
      <p:sp>
        <p:nvSpPr>
          <p:cNvPr id="3"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E5582D05-D9F2-493F-B9CC-9CFF0753D3E8}"/>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US"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84014072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7" r:id="rId6"/>
    <p:sldLayoutId id="2147483748" r:id="rId7"/>
    <p:sldLayoutId id="2147483749" r:id="rId8"/>
    <p:sldLayoutId id="2147483750" r:id="rId9"/>
    <p:sldLayoutId id="2147483751" r:id="rId10"/>
  </p:sldLayoutIdLst>
  <p:hf hdr="0" dt="0"/>
  <p:txStyles>
    <p:titleStyle>
      <a:lvl1pPr algn="l" defTabSz="457172" rtl="0" eaLnBrk="1" latinLnBrk="0" hangingPunct="1">
        <a:spcBef>
          <a:spcPct val="0"/>
        </a:spcBef>
        <a:buNone/>
        <a:defRPr sz="2400" kern="1200">
          <a:solidFill>
            <a:srgbClr val="36C746"/>
          </a:solidFill>
          <a:latin typeface="Arial"/>
          <a:ea typeface="+mj-ea"/>
          <a:cs typeface="Arial"/>
        </a:defRPr>
      </a:lvl1pPr>
    </p:titleStyle>
    <p:bodyStyle>
      <a:lvl1pPr marL="173028" indent="-157154" algn="l" defTabSz="457172"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29" indent="-182552" algn="l" defTabSz="447648"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30" indent="-179378" algn="l" defTabSz="457172"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95" indent="-179378" algn="l" defTabSz="457172"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884" indent="-185726" algn="l" defTabSz="457172"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57" indent="-182870" algn="l" defTabSz="457172"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57" indent="-182870" algn="l" defTabSz="457172"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793" indent="-228587" algn="l" defTabSz="457172" rtl="0" eaLnBrk="1" latinLnBrk="0" hangingPunct="1">
        <a:spcBef>
          <a:spcPct val="20000"/>
        </a:spcBef>
        <a:buFont typeface="Arial"/>
        <a:buChar char="•"/>
        <a:defRPr sz="2000" kern="1200">
          <a:solidFill>
            <a:schemeClr val="tx1"/>
          </a:solidFill>
          <a:latin typeface="+mn-lt"/>
          <a:ea typeface="+mn-ea"/>
          <a:cs typeface="+mn-cs"/>
        </a:defRPr>
      </a:lvl8pPr>
      <a:lvl9pPr marL="3885966" indent="-228587" algn="l" defTabSz="45717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2" rtl="0" eaLnBrk="1" latinLnBrk="0" hangingPunct="1">
        <a:defRPr sz="1800" kern="1200">
          <a:solidFill>
            <a:schemeClr val="tx1"/>
          </a:solidFill>
          <a:latin typeface="+mn-lt"/>
          <a:ea typeface="+mn-ea"/>
          <a:cs typeface="+mn-cs"/>
        </a:defRPr>
      </a:lvl1pPr>
      <a:lvl2pPr marL="457172" algn="l" defTabSz="457172" rtl="0" eaLnBrk="1" latinLnBrk="0" hangingPunct="1">
        <a:defRPr sz="1800" kern="1200">
          <a:solidFill>
            <a:schemeClr val="tx1"/>
          </a:solidFill>
          <a:latin typeface="+mn-lt"/>
          <a:ea typeface="+mn-ea"/>
          <a:cs typeface="+mn-cs"/>
        </a:defRPr>
      </a:lvl2pPr>
      <a:lvl3pPr marL="914345" algn="l" defTabSz="457172" rtl="0" eaLnBrk="1" latinLnBrk="0" hangingPunct="1">
        <a:defRPr sz="1800" kern="1200">
          <a:solidFill>
            <a:schemeClr val="tx1"/>
          </a:solidFill>
          <a:latin typeface="+mn-lt"/>
          <a:ea typeface="+mn-ea"/>
          <a:cs typeface="+mn-cs"/>
        </a:defRPr>
      </a:lvl3pPr>
      <a:lvl4pPr marL="1371518" algn="l" defTabSz="457172" rtl="0" eaLnBrk="1" latinLnBrk="0" hangingPunct="1">
        <a:defRPr sz="1800" kern="1200">
          <a:solidFill>
            <a:schemeClr val="tx1"/>
          </a:solidFill>
          <a:latin typeface="+mn-lt"/>
          <a:ea typeface="+mn-ea"/>
          <a:cs typeface="+mn-cs"/>
        </a:defRPr>
      </a:lvl4pPr>
      <a:lvl5pPr marL="1828691" algn="l" defTabSz="457172" rtl="0" eaLnBrk="1" latinLnBrk="0" hangingPunct="1">
        <a:defRPr sz="1800" kern="1200">
          <a:solidFill>
            <a:schemeClr val="tx1"/>
          </a:solidFill>
          <a:latin typeface="+mn-lt"/>
          <a:ea typeface="+mn-ea"/>
          <a:cs typeface="+mn-cs"/>
        </a:defRPr>
      </a:lvl5pPr>
      <a:lvl6pPr marL="2285862" algn="l" defTabSz="457172" rtl="0" eaLnBrk="1" latinLnBrk="0" hangingPunct="1">
        <a:defRPr sz="1800" kern="1200">
          <a:solidFill>
            <a:schemeClr val="tx1"/>
          </a:solidFill>
          <a:latin typeface="+mn-lt"/>
          <a:ea typeface="+mn-ea"/>
          <a:cs typeface="+mn-cs"/>
        </a:defRPr>
      </a:lvl6pPr>
      <a:lvl7pPr marL="2743034" algn="l" defTabSz="457172" rtl="0" eaLnBrk="1" latinLnBrk="0" hangingPunct="1">
        <a:defRPr sz="1800" kern="1200">
          <a:solidFill>
            <a:schemeClr val="tx1"/>
          </a:solidFill>
          <a:latin typeface="+mn-lt"/>
          <a:ea typeface="+mn-ea"/>
          <a:cs typeface="+mn-cs"/>
        </a:defRPr>
      </a:lvl7pPr>
      <a:lvl8pPr marL="3200207" algn="l" defTabSz="457172" rtl="0" eaLnBrk="1" latinLnBrk="0" hangingPunct="1">
        <a:defRPr sz="1800" kern="1200">
          <a:solidFill>
            <a:schemeClr val="tx1"/>
          </a:solidFill>
          <a:latin typeface="+mn-lt"/>
          <a:ea typeface="+mn-ea"/>
          <a:cs typeface="+mn-cs"/>
        </a:defRPr>
      </a:lvl8pPr>
      <a:lvl9pPr marL="3657380" algn="l" defTabSz="4571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DD226506-45EF-48F3-9FB5-7683DCF5F96C}"/>
              </a:ext>
            </a:extLst>
          </p:cNvPr>
          <p:cNvPicPr>
            <a:picLocks noChangeAspect="1"/>
          </p:cNvPicPr>
          <p:nvPr userDrawn="1"/>
        </p:nvPicPr>
        <p:blipFill rotWithShape="1">
          <a:blip r:embed="rId10"/>
          <a:srcRect t="14036" r="19032"/>
          <a:stretch/>
        </p:blipFill>
        <p:spPr>
          <a:xfrm>
            <a:off x="0" y="-31334"/>
            <a:ext cx="9144000" cy="5460927"/>
          </a:xfrm>
          <a:prstGeom prst="rect">
            <a:avLst/>
          </a:prstGeom>
        </p:spPr>
      </p:pic>
      <p:graphicFrame>
        <p:nvGraphicFramePr>
          <p:cNvPr id="2" name="Object 1" hidden="1"/>
          <p:cNvGraphicFramePr>
            <a:graphicFrameLocks noChangeAspect="1"/>
          </p:cNvGraphicFramePr>
          <p:nvPr userDrawn="1">
            <p:custDataLst>
              <p:tags r:id="rId9"/>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11" imgW="270" imgH="270" progId="TCLayout.ActiveDocument.1">
                  <p:embed/>
                </p:oleObj>
              </mc:Choice>
              <mc:Fallback>
                <p:oleObj name="think-cell Slide" r:id="rId11" imgW="270" imgH="270" progId="TCLayout.ActiveDocument.1">
                  <p:embed/>
                  <p:pic>
                    <p:nvPicPr>
                      <p:cNvPr id="2" name="Object 1" hidden="1"/>
                      <p:cNvPicPr/>
                      <p:nvPr/>
                    </p:nvPicPr>
                    <p:blipFill>
                      <a:blip r:embed="rId12"/>
                      <a:stretch>
                        <a:fillRect/>
                      </a:stretch>
                    </p:blipFill>
                    <p:spPr>
                      <a:xfrm>
                        <a:off x="1589" y="1589"/>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E5CA0DE-0A8C-4873-B4BF-D42BBD4C9913}"/>
              </a:ext>
            </a:extLst>
          </p:cNvPr>
          <p:cNvSpPr/>
          <p:nvPr userDrawn="1"/>
        </p:nvSpPr>
        <p:spPr>
          <a:xfrm>
            <a:off x="0" y="-31334"/>
            <a:ext cx="9144000" cy="5460927"/>
          </a:xfrm>
          <a:prstGeom prst="rect">
            <a:avLst/>
          </a:prstGeom>
          <a:solidFill>
            <a:srgbClr val="000000">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defRPr/>
            </a:pPr>
            <a:endParaRPr lang="en-US" sz="1800" kern="0">
              <a:solidFill>
                <a:srgbClr val="FF0000"/>
              </a:solidFill>
              <a:latin typeface="Arial"/>
            </a:endParaRPr>
          </a:p>
          <a:p>
            <a:pPr algn="ctr" defTabSz="457130">
              <a:defRPr/>
            </a:pPr>
            <a:endParaRPr lang="en-US" sz="1800" kern="0">
              <a:solidFill>
                <a:srgbClr val="FF0000"/>
              </a:solidFill>
              <a:latin typeface="Arial"/>
            </a:endParaRPr>
          </a:p>
          <a:p>
            <a:pPr algn="ctr" defTabSz="457130">
              <a:defRPr/>
            </a:pPr>
            <a:endParaRPr lang="en-US" sz="1800" kern="0">
              <a:solidFill>
                <a:srgbClr val="FF0000"/>
              </a:solidFill>
              <a:latin typeface="Arial"/>
            </a:endParaRPr>
          </a:p>
        </p:txBody>
      </p:sp>
      <p:sp>
        <p:nvSpPr>
          <p:cNvPr id="3"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BE767149-A038-4FA1-B7E9-3F0BDAF19C67}"/>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fr-FR"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285217281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hf hdr="0" dt="0"/>
  <p:txStyles>
    <p:titleStyle>
      <a:lvl1pPr algn="ctr" defTabSz="457178"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B1EE0-AEEF-4390-AFEE-51EB9F14A94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53D184-0AEF-4842-B85E-2A33C73A447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38332-F760-4A5F-8483-E591C025E87D}"/>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CC5EE1-DD2C-46E8-85C4-C6424310DCB8}" type="datetimeFigureOut">
              <a:rPr lang="en-US" smtClean="0"/>
              <a:t>9/13/2022</a:t>
            </a:fld>
            <a:endParaRPr lang="en-US"/>
          </a:p>
        </p:txBody>
      </p:sp>
      <p:sp>
        <p:nvSpPr>
          <p:cNvPr id="5" name="Footer Placeholder 4">
            <a:extLst>
              <a:ext uri="{FF2B5EF4-FFF2-40B4-BE49-F238E27FC236}">
                <a16:creationId xmlns:a16="http://schemas.microsoft.com/office/drawing/2014/main" id="{ABDCC40D-AC57-4689-ADF2-8160DB2758B8}"/>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85D09F-627E-4DE5-A51A-90278EF449BF}"/>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08327AB-1F8C-4C9D-BBBB-A375953115B5}" type="slidenum">
              <a:rPr lang="en-US" smtClean="0"/>
              <a:t>‹N°›</a:t>
            </a:fld>
            <a:endParaRPr lang="en-US"/>
          </a:p>
        </p:txBody>
      </p:sp>
      <p:sp>
        <p:nvSpPr>
          <p:cNvPr id="8"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2B43DCA4-1205-4590-813F-7CAF2669068A}"/>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fr-FR"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209148543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13.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5.png"/><Relationship Id="rId18" Type="http://schemas.openxmlformats.org/officeDocument/2006/relationships/image" Target="../media/image28.svg"/><Relationship Id="rId3" Type="http://schemas.openxmlformats.org/officeDocument/2006/relationships/image" Target="../media/image20.png"/><Relationship Id="rId21" Type="http://schemas.openxmlformats.org/officeDocument/2006/relationships/image" Target="../media/image31.png"/><Relationship Id="rId7" Type="http://schemas.openxmlformats.org/officeDocument/2006/relationships/image" Target="../media/image22.png"/><Relationship Id="rId12" Type="http://schemas.microsoft.com/office/2007/relationships/hdphoto" Target="../media/hdphoto5.wdp"/><Relationship Id="rId17" Type="http://schemas.openxmlformats.org/officeDocument/2006/relationships/image" Target="../media/image27.png"/><Relationship Id="rId2" Type="http://schemas.openxmlformats.org/officeDocument/2006/relationships/image" Target="../media/image19.png"/><Relationship Id="rId16" Type="http://schemas.microsoft.com/office/2007/relationships/hdphoto" Target="../media/hdphoto7.wdp"/><Relationship Id="rId20" Type="http://schemas.openxmlformats.org/officeDocument/2006/relationships/image" Target="../media/image30.svg"/><Relationship Id="rId1" Type="http://schemas.openxmlformats.org/officeDocument/2006/relationships/slideLayout" Target="../slideLayouts/slideLayout51.xml"/><Relationship Id="rId6" Type="http://schemas.microsoft.com/office/2007/relationships/hdphoto" Target="../media/hdphoto2.wdp"/><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23" Type="http://schemas.openxmlformats.org/officeDocument/2006/relationships/image" Target="../media/image13.png"/><Relationship Id="rId10" Type="http://schemas.microsoft.com/office/2007/relationships/hdphoto" Target="../media/hdphoto4.wdp"/><Relationship Id="rId19"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23.png"/><Relationship Id="rId14" Type="http://schemas.microsoft.com/office/2007/relationships/hdphoto" Target="../media/hdphoto6.wdp"/><Relationship Id="rId22"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image" Target="../media/image34.pn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a:extLst>
              <a:ext uri="{FF2B5EF4-FFF2-40B4-BE49-F238E27FC236}">
                <a16:creationId xmlns:a16="http://schemas.microsoft.com/office/drawing/2014/main" id="{C060EE24-8AA8-4F97-B1C7-DB17146FC937}"/>
              </a:ext>
            </a:extLst>
          </p:cNvPr>
          <p:cNvPicPr>
            <a:picLocks noChangeAspect="1"/>
          </p:cNvPicPr>
          <p:nvPr/>
        </p:nvPicPr>
        <p:blipFill rotWithShape="1">
          <a:blip r:embed="rId3"/>
          <a:srcRect l="27059" t="17072" r="17881"/>
          <a:stretch/>
        </p:blipFill>
        <p:spPr>
          <a:xfrm>
            <a:off x="-1" y="-1"/>
            <a:ext cx="9143999" cy="5308375"/>
          </a:xfrm>
          <a:prstGeom prst="rect">
            <a:avLst/>
          </a:prstGeom>
        </p:spPr>
      </p:pic>
      <p:sp>
        <p:nvSpPr>
          <p:cNvPr id="4" name="Rectangle 3">
            <a:extLst>
              <a:ext uri="{FF2B5EF4-FFF2-40B4-BE49-F238E27FC236}">
                <a16:creationId xmlns:a16="http://schemas.microsoft.com/office/drawing/2014/main" id="{E54BEF8B-B2F9-446B-AB02-7B25544325E8}"/>
              </a:ext>
            </a:extLst>
          </p:cNvPr>
          <p:cNvSpPr/>
          <p:nvPr/>
        </p:nvSpPr>
        <p:spPr>
          <a:xfrm>
            <a:off x="-56645" y="-3035"/>
            <a:ext cx="9200644" cy="5146535"/>
          </a:xfrm>
          <a:prstGeom prst="rect">
            <a:avLst/>
          </a:prstGeom>
          <a:solidFill>
            <a:schemeClr val="tx1">
              <a:alpha val="6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6" name="Picture 10" descr="A picture containing text&#10;&#10;Description automatically generated">
            <a:extLst>
              <a:ext uri="{FF2B5EF4-FFF2-40B4-BE49-F238E27FC236}">
                <a16:creationId xmlns:a16="http://schemas.microsoft.com/office/drawing/2014/main" id="{34DDB564-22EA-42EB-806D-709688FCB7C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70786" y="4421513"/>
            <a:ext cx="2295000" cy="726824"/>
          </a:xfrm>
          <a:prstGeom prst="rect">
            <a:avLst/>
          </a:prstGeom>
        </p:spPr>
      </p:pic>
      <p:sp>
        <p:nvSpPr>
          <p:cNvPr id="17" name="Title 2">
            <a:extLst>
              <a:ext uri="{FF2B5EF4-FFF2-40B4-BE49-F238E27FC236}">
                <a16:creationId xmlns:a16="http://schemas.microsoft.com/office/drawing/2014/main" id="{38ECB456-EF4D-4E22-9E16-6A08BA74EEA3}"/>
              </a:ext>
            </a:extLst>
          </p:cNvPr>
          <p:cNvSpPr txBox="1">
            <a:spLocks/>
          </p:cNvSpPr>
          <p:nvPr/>
        </p:nvSpPr>
        <p:spPr>
          <a:xfrm>
            <a:off x="323080" y="2628394"/>
            <a:ext cx="5066216" cy="98511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156845" defTabSz="457160">
              <a:spcBef>
                <a:spcPts val="0"/>
              </a:spcBef>
              <a:spcAft>
                <a:spcPts val="0"/>
              </a:spcAft>
              <a:buClr>
                <a:srgbClr val="3DCD58"/>
              </a:buClr>
              <a:defRPr/>
            </a:pPr>
            <a:r>
              <a:rPr lang="en-US" sz="2800" b="1" dirty="0">
                <a:solidFill>
                  <a:srgbClr val="FFFFFF"/>
                </a:solidFill>
                <a:effectLst>
                  <a:outerShdw blurRad="38100" dist="38100" dir="2700000" algn="tl">
                    <a:srgbClr val="000000">
                      <a:alpha val="43137"/>
                    </a:srgbClr>
                  </a:outerShdw>
                </a:effectLst>
              </a:rPr>
              <a:t>How Digital bridge Progress of Mozambique</a:t>
            </a:r>
          </a:p>
        </p:txBody>
      </p:sp>
      <p:sp>
        <p:nvSpPr>
          <p:cNvPr id="18" name="Text Placeholder 11">
            <a:extLst>
              <a:ext uri="{FF2B5EF4-FFF2-40B4-BE49-F238E27FC236}">
                <a16:creationId xmlns:a16="http://schemas.microsoft.com/office/drawing/2014/main" id="{021570A0-6E1B-4ADC-8A08-0A18C6883114}"/>
              </a:ext>
            </a:extLst>
          </p:cNvPr>
          <p:cNvSpPr txBox="1">
            <a:spLocks/>
          </p:cNvSpPr>
          <p:nvPr/>
        </p:nvSpPr>
        <p:spPr>
          <a:xfrm>
            <a:off x="404477" y="3850095"/>
            <a:ext cx="2973213" cy="571418"/>
          </a:xfrm>
          <a:prstGeom prst="rect">
            <a:avLst/>
          </a:prstGeom>
        </p:spPr>
        <p:txBody>
          <a:bodyPr lIns="0" rIns="0"/>
          <a:lstStyle>
            <a:lvl1pPr marL="172934" indent="-157072" algn="l" defTabSz="456918" rtl="0" eaLnBrk="1" latinLnBrk="0" hangingPunct="1">
              <a:spcBef>
                <a:spcPts val="500"/>
              </a:spcBef>
              <a:spcAft>
                <a:spcPts val="500"/>
              </a:spcAft>
              <a:buClr>
                <a:schemeClr val="bg2"/>
              </a:buClr>
              <a:buFont typeface="Arial" panose="020B0604020202020204" pitchFamily="34" charset="0"/>
              <a:buNone/>
              <a:defRPr sz="1400" kern="1200">
                <a:solidFill>
                  <a:schemeClr val="accent1"/>
                </a:solidFill>
                <a:latin typeface="Arial"/>
                <a:ea typeface="+mn-ea"/>
                <a:cs typeface="Arial"/>
              </a:defRPr>
            </a:lvl1pPr>
            <a:lvl2pPr marL="361728" indent="-182452" algn="l" defTabSz="447405"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2pPr>
            <a:lvl3pPr marL="537830" indent="-179277" algn="l" defTabSz="456918" rtl="0" eaLnBrk="1" latinLnBrk="0" hangingPunct="1">
              <a:spcBef>
                <a:spcPts val="500"/>
              </a:spcBef>
              <a:spcAft>
                <a:spcPts val="500"/>
              </a:spcAft>
              <a:buClr>
                <a:srgbClr val="36C746"/>
              </a:buClr>
              <a:buFont typeface="Arial" pitchFamily="34" charset="0"/>
              <a:buChar char="‒"/>
              <a:defRPr sz="1200" kern="1200">
                <a:solidFill>
                  <a:schemeClr val="accent1"/>
                </a:solidFill>
                <a:latin typeface="Arial"/>
                <a:ea typeface="+mn-ea"/>
                <a:cs typeface="Arial"/>
              </a:defRPr>
            </a:lvl3pPr>
            <a:lvl4pPr marL="718693" indent="-179277" algn="l" defTabSz="456918"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4pPr>
            <a:lvl5pPr marL="896381" indent="-185623" algn="l" defTabSz="456918"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555" indent="-182769" algn="l" defTabSz="456918"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555" indent="-182769" algn="l" defTabSz="456918"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6877" indent="-228465" algn="l" defTabSz="456918" rtl="0" eaLnBrk="1" latinLnBrk="0" hangingPunct="1">
              <a:spcBef>
                <a:spcPct val="20000"/>
              </a:spcBef>
              <a:buFont typeface="Arial"/>
              <a:buChar char="•"/>
              <a:defRPr sz="2000" kern="1200">
                <a:solidFill>
                  <a:schemeClr val="tx1"/>
                </a:solidFill>
                <a:latin typeface="+mn-lt"/>
                <a:ea typeface="+mn-ea"/>
                <a:cs typeface="+mn-cs"/>
              </a:defRPr>
            </a:lvl8pPr>
            <a:lvl9pPr marL="3883795" indent="-228465" algn="l" defTabSz="456918"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0"/>
              </a:spcAft>
              <a:buClr>
                <a:srgbClr val="3DCD58"/>
              </a:buClr>
            </a:pPr>
            <a:r>
              <a:rPr lang="nn-NO" sz="1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Hussein Ibrahim Hamed </a:t>
            </a:r>
          </a:p>
          <a:p>
            <a:pPr>
              <a:spcBef>
                <a:spcPts val="0"/>
              </a:spcBef>
              <a:spcAft>
                <a:spcPts val="0"/>
              </a:spcAft>
              <a:buClr>
                <a:srgbClr val="3DCD58"/>
              </a:buClr>
            </a:pPr>
            <a:r>
              <a:rPr lang="nn-NO" sz="105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Africa</a:t>
            </a:r>
            <a:r>
              <a:rPr lang="en-US" sz="105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Vice President – Energies and Chemicals</a:t>
            </a:r>
          </a:p>
          <a:p>
            <a:pPr>
              <a:spcBef>
                <a:spcPts val="0"/>
              </a:spcBef>
              <a:spcAft>
                <a:spcPts val="0"/>
              </a:spcAft>
              <a:buClr>
                <a:srgbClr val="3DCD58"/>
              </a:buClr>
            </a:pPr>
            <a:r>
              <a:rPr lang="en-US" sz="105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Schneider Electric</a:t>
            </a:r>
          </a:p>
        </p:txBody>
      </p:sp>
      <p:sp>
        <p:nvSpPr>
          <p:cNvPr id="5" name="ZoneTexte 4">
            <a:extLst>
              <a:ext uri="{FF2B5EF4-FFF2-40B4-BE49-F238E27FC236}">
                <a16:creationId xmlns:a16="http://schemas.microsoft.com/office/drawing/2014/main" id="{D49F1A53-3C99-4FA2-98F0-49E04B8F8A8E}"/>
              </a:ext>
            </a:extLst>
          </p:cNvPr>
          <p:cNvSpPr txBox="1"/>
          <p:nvPr/>
        </p:nvSpPr>
        <p:spPr>
          <a:xfrm>
            <a:off x="404477" y="51053"/>
            <a:ext cx="5375564" cy="1862048"/>
          </a:xfrm>
          <a:prstGeom prst="rect">
            <a:avLst/>
          </a:prstGeom>
          <a:noFill/>
        </p:spPr>
        <p:txBody>
          <a:bodyPr wrap="square" rtlCol="0">
            <a:spAutoFit/>
          </a:bodyPr>
          <a:lstStyle/>
          <a:p>
            <a:r>
              <a:rPr lang="fr-FR" sz="11500" dirty="0">
                <a:solidFill>
                  <a:schemeClr val="bg2"/>
                </a:solidFill>
                <a:latin typeface="NOVA" pitchFamily="50" charset="0"/>
              </a:rPr>
              <a:t>Digital</a:t>
            </a:r>
          </a:p>
        </p:txBody>
      </p:sp>
    </p:spTree>
    <p:extLst>
      <p:ext uri="{BB962C8B-B14F-4D97-AF65-F5344CB8AC3E}">
        <p14:creationId xmlns:p14="http://schemas.microsoft.com/office/powerpoint/2010/main" val="328752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2B09DC-D5DE-4A32-A53C-120EE505536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
            <a:ext cx="9144000" cy="5142626"/>
          </a:xfrm>
          <a:prstGeom prst="rect">
            <a:avLst/>
          </a:prstGeom>
        </p:spPr>
      </p:pic>
      <p:sp>
        <p:nvSpPr>
          <p:cNvPr id="16" name="Rectangle 15">
            <a:extLst>
              <a:ext uri="{FF2B5EF4-FFF2-40B4-BE49-F238E27FC236}">
                <a16:creationId xmlns:a16="http://schemas.microsoft.com/office/drawing/2014/main" id="{E1CDC977-81C0-4018-8B46-B7D3068A9339}"/>
              </a:ext>
            </a:extLst>
          </p:cNvPr>
          <p:cNvSpPr/>
          <p:nvPr/>
        </p:nvSpPr>
        <p:spPr>
          <a:xfrm>
            <a:off x="1" y="1"/>
            <a:ext cx="9144001" cy="5143501"/>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907">
              <a:defRPr/>
            </a:pPr>
            <a:endParaRPr lang="en-US">
              <a:solidFill>
                <a:prstClr val="white"/>
              </a:solidFill>
              <a:latin typeface="Arial"/>
            </a:endParaRPr>
          </a:p>
        </p:txBody>
      </p:sp>
      <p:grpSp>
        <p:nvGrpSpPr>
          <p:cNvPr id="18" name="Group 17">
            <a:extLst>
              <a:ext uri="{FF2B5EF4-FFF2-40B4-BE49-F238E27FC236}">
                <a16:creationId xmlns:a16="http://schemas.microsoft.com/office/drawing/2014/main" id="{568E40EB-20DB-4082-A5A8-A94DB80C1314}"/>
              </a:ext>
            </a:extLst>
          </p:cNvPr>
          <p:cNvGrpSpPr/>
          <p:nvPr/>
        </p:nvGrpSpPr>
        <p:grpSpPr>
          <a:xfrm>
            <a:off x="6248786" y="4419947"/>
            <a:ext cx="2191384" cy="725106"/>
            <a:chOff x="6309407" y="4425246"/>
            <a:chExt cx="2191384" cy="725106"/>
          </a:xfrm>
        </p:grpSpPr>
        <p:pic>
          <p:nvPicPr>
            <p:cNvPr id="19" name="Picture 18" descr="A close up of a sign&#10;&#10;Description generated with high confidence">
              <a:extLst>
                <a:ext uri="{FF2B5EF4-FFF2-40B4-BE49-F238E27FC236}">
                  <a16:creationId xmlns:a16="http://schemas.microsoft.com/office/drawing/2014/main" id="{9A2F9551-CC86-4A4D-B1CA-DE43F10BA0A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311790" y="4425246"/>
              <a:ext cx="2189001" cy="725106"/>
            </a:xfrm>
            <a:prstGeom prst="rect">
              <a:avLst/>
            </a:prstGeom>
          </p:spPr>
        </p:pic>
        <p:pic>
          <p:nvPicPr>
            <p:cNvPr id="20" name="Picture 19" descr="A close up of a sign&#10;&#10;Description generated with high confidence">
              <a:extLst>
                <a:ext uri="{FF2B5EF4-FFF2-40B4-BE49-F238E27FC236}">
                  <a16:creationId xmlns:a16="http://schemas.microsoft.com/office/drawing/2014/main" id="{43B46EEC-384E-4401-B510-522FDEA6031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309407" y="4425246"/>
              <a:ext cx="2189001" cy="725106"/>
            </a:xfrm>
            <a:prstGeom prst="rect">
              <a:avLst/>
            </a:prstGeom>
          </p:spPr>
        </p:pic>
      </p:grpSp>
      <p:sp>
        <p:nvSpPr>
          <p:cNvPr id="9" name="Text Placeholder 12">
            <a:extLst>
              <a:ext uri="{FF2B5EF4-FFF2-40B4-BE49-F238E27FC236}">
                <a16:creationId xmlns:a16="http://schemas.microsoft.com/office/drawing/2014/main" id="{35C27204-0F22-87EB-5C18-D52478DF8510}"/>
              </a:ext>
            </a:extLst>
          </p:cNvPr>
          <p:cNvSpPr txBox="1">
            <a:spLocks/>
          </p:cNvSpPr>
          <p:nvPr/>
        </p:nvSpPr>
        <p:spPr>
          <a:xfrm>
            <a:off x="258712" y="683367"/>
            <a:ext cx="8647112" cy="253916"/>
          </a:xfrm>
        </p:spPr>
        <p:txBody>
          <a:bodyPr/>
          <a:lstStyle>
            <a:lvl1pPr marL="358762" indent="-342888" algn="l" defTabSz="457184" rtl="0" eaLnBrk="1" latinLnBrk="0" hangingPunct="1">
              <a:spcBef>
                <a:spcPct val="20000"/>
              </a:spcBef>
              <a:buFontTx/>
              <a:buNone/>
              <a:defRPr sz="1600" kern="1200" baseline="0">
                <a:solidFill>
                  <a:schemeClr val="accent1"/>
                </a:solidFill>
                <a:latin typeface="+mn-lt"/>
                <a:ea typeface="+mn-ea"/>
                <a:cs typeface="+mn-cs"/>
              </a:defRPr>
            </a:lvl1pPr>
            <a:lvl2pPr marL="407973" indent="-228592" algn="l" defTabSz="457184" rtl="0" eaLnBrk="1" latinLnBrk="0" hangingPunct="1">
              <a:spcBef>
                <a:spcPct val="20000"/>
              </a:spcBef>
              <a:buFontTx/>
              <a:buNone/>
              <a:defRPr sz="2800" kern="1200">
                <a:solidFill>
                  <a:schemeClr val="tx1"/>
                </a:solidFill>
                <a:latin typeface="+mn-lt"/>
                <a:ea typeface="+mn-ea"/>
                <a:cs typeface="+mn-cs"/>
              </a:defRPr>
            </a:lvl2pPr>
            <a:lvl3pPr marL="587354" indent="-228592" algn="l" defTabSz="457184" rtl="0" eaLnBrk="1" latinLnBrk="0" hangingPunct="1">
              <a:spcBef>
                <a:spcPct val="20000"/>
              </a:spcBef>
              <a:buFontTx/>
              <a:buNone/>
              <a:defRPr sz="2400" kern="1200">
                <a:solidFill>
                  <a:schemeClr val="tx1"/>
                </a:solidFill>
                <a:latin typeface="+mn-lt"/>
                <a:ea typeface="+mn-ea"/>
                <a:cs typeface="+mn-cs"/>
              </a:defRPr>
            </a:lvl3pPr>
            <a:lvl4pPr marL="768323" indent="-228592" algn="l" defTabSz="457184" rtl="0" eaLnBrk="1" latinLnBrk="0" hangingPunct="1">
              <a:spcBef>
                <a:spcPct val="20000"/>
              </a:spcBef>
              <a:buFontTx/>
              <a:buNone/>
              <a:defRPr sz="2000" kern="1200">
                <a:solidFill>
                  <a:schemeClr val="tx1"/>
                </a:solidFill>
                <a:latin typeface="+mn-lt"/>
                <a:ea typeface="+mn-ea"/>
                <a:cs typeface="+mn-cs"/>
              </a:defRPr>
            </a:lvl4pPr>
            <a:lvl5pPr marL="939767" indent="-228592" algn="l" defTabSz="457184" rtl="0" eaLnBrk="1" latinLnBrk="0" hangingPunct="1">
              <a:spcBef>
                <a:spcPct val="20000"/>
              </a:spcBef>
              <a:buFontTx/>
              <a:buNone/>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358753" indent="-342880" defTabSz="457172">
              <a:defRPr/>
            </a:pPr>
            <a:r>
              <a:rPr lang="en-US">
                <a:solidFill>
                  <a:prstClr val="white"/>
                </a:solidFill>
                <a:latin typeface="Arial"/>
              </a:rPr>
              <a:t> </a:t>
            </a:r>
          </a:p>
        </p:txBody>
      </p:sp>
      <p:sp>
        <p:nvSpPr>
          <p:cNvPr id="12" name="Text Placeholder 11">
            <a:extLst>
              <a:ext uri="{FF2B5EF4-FFF2-40B4-BE49-F238E27FC236}">
                <a16:creationId xmlns:a16="http://schemas.microsoft.com/office/drawing/2014/main" id="{09285672-CE69-4848-2159-1A1C9F9F46A1}"/>
              </a:ext>
            </a:extLst>
          </p:cNvPr>
          <p:cNvSpPr txBox="1">
            <a:spLocks/>
          </p:cNvSpPr>
          <p:nvPr/>
        </p:nvSpPr>
        <p:spPr>
          <a:xfrm>
            <a:off x="258712" y="230188"/>
            <a:ext cx="5669132" cy="369332"/>
          </a:xfrm>
        </p:spPr>
        <p:txBody>
          <a:bodyPr/>
          <a:lstStyle>
            <a:lvl1pPr marL="342888" indent="-342888" algn="l" defTabSz="457184" rtl="0" eaLnBrk="1" latinLnBrk="0" hangingPunct="1">
              <a:spcBef>
                <a:spcPct val="20000"/>
              </a:spcBef>
              <a:buFontTx/>
              <a:buNone/>
              <a:defRPr sz="2400" kern="1200">
                <a:solidFill>
                  <a:schemeClr val="tx2"/>
                </a:solidFill>
                <a:latin typeface="+mn-lt"/>
                <a:ea typeface="+mn-ea"/>
                <a:cs typeface="+mn-cs"/>
              </a:defRPr>
            </a:lvl1pPr>
            <a:lvl2pPr marL="742924" indent="-285740" algn="l" defTabSz="457184" rtl="0" eaLnBrk="1" latinLnBrk="0" hangingPunct="1">
              <a:spcBef>
                <a:spcPct val="20000"/>
              </a:spcBef>
              <a:buFontTx/>
              <a:buNone/>
              <a:defRPr sz="2800" kern="1200">
                <a:solidFill>
                  <a:schemeClr val="tx1"/>
                </a:solidFill>
                <a:latin typeface="+mn-lt"/>
                <a:ea typeface="+mn-ea"/>
                <a:cs typeface="+mn-cs"/>
              </a:defRPr>
            </a:lvl2pPr>
            <a:lvl3pPr marL="1142960" indent="-228592" algn="l" defTabSz="457184" rtl="0" eaLnBrk="1" latinLnBrk="0" hangingPunct="1">
              <a:spcBef>
                <a:spcPct val="20000"/>
              </a:spcBef>
              <a:buFontTx/>
              <a:buNone/>
              <a:defRPr sz="2400" kern="1200">
                <a:solidFill>
                  <a:schemeClr val="tx1"/>
                </a:solidFill>
                <a:latin typeface="+mn-lt"/>
                <a:ea typeface="+mn-ea"/>
                <a:cs typeface="+mn-cs"/>
              </a:defRPr>
            </a:lvl3pPr>
            <a:lvl4pPr marL="1600144" indent="-228592" algn="l" defTabSz="457184" rtl="0" eaLnBrk="1" latinLnBrk="0" hangingPunct="1">
              <a:spcBef>
                <a:spcPct val="20000"/>
              </a:spcBef>
              <a:buFontTx/>
              <a:buNone/>
              <a:defRPr sz="2000" kern="1200">
                <a:solidFill>
                  <a:schemeClr val="tx1"/>
                </a:solidFill>
                <a:latin typeface="+mn-lt"/>
                <a:ea typeface="+mn-ea"/>
                <a:cs typeface="+mn-cs"/>
              </a:defRPr>
            </a:lvl4pPr>
            <a:lvl5pPr marL="2057328" indent="-228592" algn="l" defTabSz="457184" rtl="0" eaLnBrk="1" latinLnBrk="0" hangingPunct="1">
              <a:spcBef>
                <a:spcPct val="20000"/>
              </a:spcBef>
              <a:buFontTx/>
              <a:buNone/>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342880" indent="-342880" defTabSz="457172">
              <a:defRPr/>
            </a:pPr>
            <a:endParaRPr lang="en-US">
              <a:solidFill>
                <a:prstClr val="white"/>
              </a:solidFill>
              <a:latin typeface="Arial"/>
            </a:endParaRPr>
          </a:p>
        </p:txBody>
      </p:sp>
      <p:grpSp>
        <p:nvGrpSpPr>
          <p:cNvPr id="39" name="Graphic 3">
            <a:extLst>
              <a:ext uri="{FF2B5EF4-FFF2-40B4-BE49-F238E27FC236}">
                <a16:creationId xmlns:a16="http://schemas.microsoft.com/office/drawing/2014/main" id="{DBC5F4D0-B571-97F3-59E0-3863EE794BA3}"/>
              </a:ext>
            </a:extLst>
          </p:cNvPr>
          <p:cNvGrpSpPr/>
          <p:nvPr/>
        </p:nvGrpSpPr>
        <p:grpSpPr>
          <a:xfrm>
            <a:off x="5504610" y="977159"/>
            <a:ext cx="3231596" cy="3231252"/>
            <a:chOff x="3743419" y="1743074"/>
            <a:chExt cx="1652809" cy="1652634"/>
          </a:xfrm>
        </p:grpSpPr>
        <p:sp>
          <p:nvSpPr>
            <p:cNvPr id="40" name="Freeform: Shape 8">
              <a:extLst>
                <a:ext uri="{FF2B5EF4-FFF2-40B4-BE49-F238E27FC236}">
                  <a16:creationId xmlns:a16="http://schemas.microsoft.com/office/drawing/2014/main" id="{CDCC6D12-DD16-5248-D06F-84CF01DBC787}"/>
                </a:ext>
              </a:extLst>
            </p:cNvPr>
            <p:cNvSpPr/>
            <p:nvPr/>
          </p:nvSpPr>
          <p:spPr>
            <a:xfrm>
              <a:off x="4617528" y="1744408"/>
              <a:ext cx="778700" cy="1254918"/>
            </a:xfrm>
            <a:custGeom>
              <a:avLst/>
              <a:gdLst>
                <a:gd name="connsiteX0" fmla="*/ 904 w 778700"/>
                <a:gd name="connsiteY0" fmla="*/ -21 h 1254918"/>
                <a:gd name="connsiteX1" fmla="*/ 777029 w 778700"/>
                <a:gd name="connsiteY1" fmla="*/ 872478 h 1254918"/>
                <a:gd name="connsiteX2" fmla="*/ 672035 w 778700"/>
                <a:gd name="connsiteY2" fmla="*/ 1229751 h 1254918"/>
                <a:gd name="connsiteX3" fmla="*/ 495537 w 778700"/>
                <a:gd name="connsiteY3" fmla="*/ 1254897 h 1254918"/>
                <a:gd name="connsiteX4" fmla="*/ 429624 w 778700"/>
                <a:gd name="connsiteY4" fmla="*/ 1090782 h 1254918"/>
                <a:gd name="connsiteX5" fmla="*/ 219283 w 778700"/>
                <a:gd name="connsiteY5" fmla="*/ 347162 h 1254918"/>
                <a:gd name="connsiteX6" fmla="*/ -239 w 778700"/>
                <a:gd name="connsiteY6" fmla="*/ 279728 h 1254918"/>
                <a:gd name="connsiteX7" fmla="*/ 110441 w 778700"/>
                <a:gd name="connsiteY7" fmla="*/ 138663 h 125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700" h="1254918">
                  <a:moveTo>
                    <a:pt x="904" y="-21"/>
                  </a:moveTo>
                  <a:cubicBezTo>
                    <a:pt x="456161" y="26592"/>
                    <a:pt x="803642" y="417225"/>
                    <a:pt x="777029" y="872478"/>
                  </a:cubicBezTo>
                  <a:cubicBezTo>
                    <a:pt x="769695" y="998008"/>
                    <a:pt x="733776" y="1120214"/>
                    <a:pt x="672035" y="1229751"/>
                  </a:cubicBezTo>
                  <a:lnTo>
                    <a:pt x="495537" y="1254897"/>
                  </a:lnTo>
                  <a:lnTo>
                    <a:pt x="429624" y="1090782"/>
                  </a:lnTo>
                  <a:cubicBezTo>
                    <a:pt x="576881" y="827349"/>
                    <a:pt x="482716" y="494422"/>
                    <a:pt x="219283" y="347162"/>
                  </a:cubicBezTo>
                  <a:cubicBezTo>
                    <a:pt x="151713" y="309388"/>
                    <a:pt x="76885" y="286403"/>
                    <a:pt x="-239" y="279728"/>
                  </a:cubicBezTo>
                  <a:lnTo>
                    <a:pt x="110441" y="138663"/>
                  </a:lnTo>
                  <a:close/>
                </a:path>
              </a:pathLst>
            </a:custGeom>
            <a:solidFill>
              <a:srgbClr val="E47F00"/>
            </a:solidFill>
            <a:ln w="9525" cap="flat">
              <a:noFill/>
              <a:prstDash val="solid"/>
              <a:miter/>
            </a:ln>
          </p:spPr>
          <p:txBody>
            <a:bodyPr rtlCol="0" anchor="ctr"/>
            <a:lstStyle/>
            <a:p>
              <a:pPr defTabSz="457189">
                <a:defRPr/>
              </a:pPr>
              <a:endParaRPr lang="en-US" kern="0">
                <a:solidFill>
                  <a:prstClr val="black"/>
                </a:solidFill>
                <a:latin typeface="Arial"/>
              </a:endParaRPr>
            </a:p>
          </p:txBody>
        </p:sp>
        <p:sp>
          <p:nvSpPr>
            <p:cNvPr id="41" name="Freeform: Shape 9">
              <a:extLst>
                <a:ext uri="{FF2B5EF4-FFF2-40B4-BE49-F238E27FC236}">
                  <a16:creationId xmlns:a16="http://schemas.microsoft.com/office/drawing/2014/main" id="{14E6C959-7039-DB6E-A77A-AD5DA3E8EB82}"/>
                </a:ext>
              </a:extLst>
            </p:cNvPr>
            <p:cNvSpPr/>
            <p:nvPr/>
          </p:nvSpPr>
          <p:spPr>
            <a:xfrm>
              <a:off x="3743419" y="1743074"/>
              <a:ext cx="926972" cy="1196054"/>
            </a:xfrm>
            <a:custGeom>
              <a:avLst/>
              <a:gdLst>
                <a:gd name="connsiteX0" fmla="*/ 153208 w 926972"/>
                <a:gd name="connsiteY0" fmla="*/ 1032203 h 1196054"/>
                <a:gd name="connsiteX1" fmla="*/ 330945 w 926972"/>
                <a:gd name="connsiteY1" fmla="*/ 1057539 h 1196054"/>
                <a:gd name="connsiteX2" fmla="*/ 594263 w 926972"/>
                <a:gd name="connsiteY2" fmla="*/ 330989 h 1196054"/>
                <a:gd name="connsiteX3" fmla="*/ 817672 w 926972"/>
                <a:gd name="connsiteY3" fmla="*/ 279537 h 1196054"/>
                <a:gd name="connsiteX4" fmla="*/ 926734 w 926972"/>
                <a:gd name="connsiteY4" fmla="*/ 140377 h 1196054"/>
                <a:gd name="connsiteX5" fmla="*/ 816720 w 926972"/>
                <a:gd name="connsiteY5" fmla="*/ -21 h 1196054"/>
                <a:gd name="connsiteX6" fmla="*/ -192 w 926972"/>
                <a:gd name="connsiteY6" fmla="*/ 834416 h 1196054"/>
                <a:gd name="connsiteX7" fmla="*/ 87486 w 926972"/>
                <a:gd name="connsiteY7" fmla="*/ 1196033 h 119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972" h="1196054">
                  <a:moveTo>
                    <a:pt x="153208" y="1032203"/>
                  </a:moveTo>
                  <a:lnTo>
                    <a:pt x="330945" y="1057539"/>
                  </a:lnTo>
                  <a:cubicBezTo>
                    <a:pt x="203024" y="784191"/>
                    <a:pt x="320925" y="458906"/>
                    <a:pt x="594263" y="330989"/>
                  </a:cubicBezTo>
                  <a:cubicBezTo>
                    <a:pt x="664263" y="298235"/>
                    <a:pt x="740406" y="280698"/>
                    <a:pt x="817672" y="279537"/>
                  </a:cubicBezTo>
                  <a:lnTo>
                    <a:pt x="926734" y="140377"/>
                  </a:lnTo>
                  <a:lnTo>
                    <a:pt x="816720" y="-21"/>
                  </a:lnTo>
                  <a:cubicBezTo>
                    <a:pt x="360711" y="4817"/>
                    <a:pt x="-5030" y="378408"/>
                    <a:pt x="-192" y="834416"/>
                  </a:cubicBezTo>
                  <a:cubicBezTo>
                    <a:pt x="1142" y="960060"/>
                    <a:pt x="31126" y="1083733"/>
                    <a:pt x="87486" y="1196033"/>
                  </a:cubicBezTo>
                  <a:close/>
                </a:path>
              </a:pathLst>
            </a:custGeom>
            <a:solidFill>
              <a:srgbClr val="42B4E6"/>
            </a:solidFill>
            <a:ln w="9525" cap="flat">
              <a:noFill/>
              <a:prstDash val="solid"/>
              <a:miter/>
            </a:ln>
          </p:spPr>
          <p:txBody>
            <a:bodyPr rtlCol="0" anchor="ctr"/>
            <a:lstStyle/>
            <a:p>
              <a:pPr defTabSz="457189">
                <a:defRPr/>
              </a:pPr>
              <a:endParaRPr lang="en-US" kern="0">
                <a:solidFill>
                  <a:prstClr val="black"/>
                </a:solidFill>
                <a:latin typeface="Arial"/>
              </a:endParaRPr>
            </a:p>
          </p:txBody>
        </p:sp>
        <p:sp>
          <p:nvSpPr>
            <p:cNvPr id="42" name="Freeform: Shape 10">
              <a:extLst>
                <a:ext uri="{FF2B5EF4-FFF2-40B4-BE49-F238E27FC236}">
                  <a16:creationId xmlns:a16="http://schemas.microsoft.com/office/drawing/2014/main" id="{B00F5788-DF03-E4E7-80D9-D3F551C5F70C}"/>
                </a:ext>
              </a:extLst>
            </p:cNvPr>
            <p:cNvSpPr/>
            <p:nvPr/>
          </p:nvSpPr>
          <p:spPr>
            <a:xfrm>
              <a:off x="3858671" y="2824924"/>
              <a:ext cx="1400174" cy="570784"/>
            </a:xfrm>
            <a:custGeom>
              <a:avLst/>
              <a:gdLst>
                <a:gd name="connsiteX0" fmla="*/ 1225343 w 1400174"/>
                <a:gd name="connsiteY0" fmla="*/ 224006 h 570784"/>
                <a:gd name="connsiteX1" fmla="*/ 1158668 w 1400174"/>
                <a:gd name="connsiteY1" fmla="*/ 57414 h 570784"/>
                <a:gd name="connsiteX2" fmla="*/ 398125 w 1400174"/>
                <a:gd name="connsiteY2" fmla="*/ 192955 h 570784"/>
                <a:gd name="connsiteX3" fmla="*/ 241601 w 1400174"/>
                <a:gd name="connsiteY3" fmla="*/ 24934 h 570784"/>
                <a:gd name="connsiteX4" fmla="*/ 66436 w 1400174"/>
                <a:gd name="connsiteY4" fmla="*/ -21 h 570784"/>
                <a:gd name="connsiteX5" fmla="*/ -239 w 1400174"/>
                <a:gd name="connsiteY5" fmla="*/ 165428 h 570784"/>
                <a:gd name="connsiteX6" fmla="*/ 1130902 w 1400174"/>
                <a:gd name="connsiteY6" fmla="*/ 455531 h 570784"/>
                <a:gd name="connsiteX7" fmla="*/ 1399936 w 1400174"/>
                <a:gd name="connsiteY7" fmla="*/ 199146 h 57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0174" h="570784">
                  <a:moveTo>
                    <a:pt x="1225343" y="224006"/>
                  </a:moveTo>
                  <a:lnTo>
                    <a:pt x="1158668" y="57414"/>
                  </a:lnTo>
                  <a:cubicBezTo>
                    <a:pt x="986075" y="304864"/>
                    <a:pt x="645565" y="365538"/>
                    <a:pt x="398125" y="192955"/>
                  </a:cubicBezTo>
                  <a:cubicBezTo>
                    <a:pt x="334631" y="148664"/>
                    <a:pt x="281282" y="91399"/>
                    <a:pt x="241601" y="24934"/>
                  </a:cubicBezTo>
                  <a:lnTo>
                    <a:pt x="66436" y="-21"/>
                  </a:lnTo>
                  <a:lnTo>
                    <a:pt x="-239" y="165428"/>
                  </a:lnTo>
                  <a:cubicBezTo>
                    <a:pt x="232009" y="557896"/>
                    <a:pt x="738434" y="687779"/>
                    <a:pt x="1130902" y="455531"/>
                  </a:cubicBezTo>
                  <a:cubicBezTo>
                    <a:pt x="1238897" y="391618"/>
                    <a:pt x="1330908" y="303940"/>
                    <a:pt x="1399936" y="199146"/>
                  </a:cubicBezTo>
                  <a:close/>
                </a:path>
              </a:pathLst>
            </a:custGeom>
            <a:solidFill>
              <a:srgbClr val="3DCD58"/>
            </a:solidFill>
            <a:ln w="9525" cap="flat">
              <a:noFill/>
              <a:prstDash val="solid"/>
              <a:miter/>
            </a:ln>
          </p:spPr>
          <p:txBody>
            <a:bodyPr rtlCol="0" anchor="ctr"/>
            <a:lstStyle/>
            <a:p>
              <a:pPr defTabSz="457189">
                <a:defRPr/>
              </a:pPr>
              <a:endParaRPr lang="en-US" kern="0">
                <a:solidFill>
                  <a:prstClr val="black"/>
                </a:solidFill>
                <a:latin typeface="Arial"/>
              </a:endParaRPr>
            </a:p>
          </p:txBody>
        </p:sp>
        <p:sp>
          <p:nvSpPr>
            <p:cNvPr id="43" name="Freeform: Shape 11">
              <a:extLst>
                <a:ext uri="{FF2B5EF4-FFF2-40B4-BE49-F238E27FC236}">
                  <a16:creationId xmlns:a16="http://schemas.microsoft.com/office/drawing/2014/main" id="{29249987-B4D8-FEFA-13C2-CAAAF69A1D19}"/>
                </a:ext>
              </a:extLst>
            </p:cNvPr>
            <p:cNvSpPr/>
            <p:nvPr/>
          </p:nvSpPr>
          <p:spPr>
            <a:xfrm>
              <a:off x="4686299" y="1792414"/>
              <a:ext cx="672274" cy="1165574"/>
            </a:xfrm>
            <a:custGeom>
              <a:avLst/>
              <a:gdLst>
                <a:gd name="connsiteX0" fmla="*/ 17477 w 672274"/>
                <a:gd name="connsiteY0" fmla="*/ -21 h 1165574"/>
                <a:gd name="connsiteX1" fmla="*/ 88915 w 672274"/>
                <a:gd name="connsiteY1" fmla="*/ 91038 h 1165574"/>
                <a:gd name="connsiteX2" fmla="*/ 70722 w 672274"/>
                <a:gd name="connsiteY2" fmla="*/ 114183 h 1165574"/>
                <a:gd name="connsiteX3" fmla="*/ -239 w 672274"/>
                <a:gd name="connsiteY3" fmla="*/ 204671 h 1165574"/>
                <a:gd name="connsiteX4" fmla="*/ 467629 w 672274"/>
                <a:gd name="connsiteY4" fmla="*/ 776838 h 1165574"/>
                <a:gd name="connsiteX5" fmla="*/ 401811 w 672274"/>
                <a:gd name="connsiteY5" fmla="*/ 1044014 h 1165574"/>
                <a:gd name="connsiteX6" fmla="*/ 450674 w 672274"/>
                <a:gd name="connsiteY6" fmla="*/ 1165553 h 1165574"/>
                <a:gd name="connsiteX7" fmla="*/ 578690 w 672274"/>
                <a:gd name="connsiteY7" fmla="*/ 1147265 h 1165574"/>
                <a:gd name="connsiteX8" fmla="*/ 256326 w 672274"/>
                <a:gd name="connsiteY8" fmla="*/ 81912 h 1165574"/>
                <a:gd name="connsiteX9" fmla="*/ 17477 w 672274"/>
                <a:gd name="connsiteY9" fmla="*/ -21 h 116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274" h="1165574">
                  <a:moveTo>
                    <a:pt x="17477" y="-21"/>
                  </a:moveTo>
                  <a:lnTo>
                    <a:pt x="88915" y="91038"/>
                  </a:lnTo>
                  <a:lnTo>
                    <a:pt x="70722" y="114183"/>
                  </a:lnTo>
                  <a:lnTo>
                    <a:pt x="-239" y="204671"/>
                  </a:lnTo>
                  <a:cubicBezTo>
                    <a:pt x="266461" y="259535"/>
                    <a:pt x="467629" y="498708"/>
                    <a:pt x="467629" y="776838"/>
                  </a:cubicBezTo>
                  <a:cubicBezTo>
                    <a:pt x="467295" y="869868"/>
                    <a:pt x="444721" y="961470"/>
                    <a:pt x="401811" y="1044014"/>
                  </a:cubicBezTo>
                  <a:cubicBezTo>
                    <a:pt x="410003" y="1064397"/>
                    <a:pt x="437054" y="1131834"/>
                    <a:pt x="450674" y="1165553"/>
                  </a:cubicBezTo>
                  <a:lnTo>
                    <a:pt x="578690" y="1147265"/>
                  </a:lnTo>
                  <a:cubicBezTo>
                    <a:pt x="783859" y="764055"/>
                    <a:pt x="639536" y="287082"/>
                    <a:pt x="256326" y="81912"/>
                  </a:cubicBezTo>
                  <a:cubicBezTo>
                    <a:pt x="181641" y="41924"/>
                    <a:pt x="100983" y="14256"/>
                    <a:pt x="17477" y="-21"/>
                  </a:cubicBezTo>
                  <a:close/>
                </a:path>
              </a:pathLst>
            </a:custGeom>
            <a:solidFill>
              <a:srgbClr val="E47F00"/>
            </a:solidFill>
            <a:ln w="9525" cap="flat">
              <a:noFill/>
              <a:prstDash val="solid"/>
              <a:miter/>
            </a:ln>
          </p:spPr>
          <p:txBody>
            <a:bodyPr rtlCol="0" anchor="ctr"/>
            <a:lstStyle/>
            <a:p>
              <a:pPr defTabSz="457189">
                <a:defRPr/>
              </a:pPr>
              <a:endParaRPr lang="en-US" kern="0">
                <a:solidFill>
                  <a:prstClr val="black"/>
                </a:solidFill>
                <a:latin typeface="Arial"/>
              </a:endParaRPr>
            </a:p>
          </p:txBody>
        </p:sp>
        <p:sp>
          <p:nvSpPr>
            <p:cNvPr id="44" name="Freeform: Shape 12">
              <a:extLst>
                <a:ext uri="{FF2B5EF4-FFF2-40B4-BE49-F238E27FC236}">
                  <a16:creationId xmlns:a16="http://schemas.microsoft.com/office/drawing/2014/main" id="{DCB51BD4-9D68-86BE-8837-17843554BADA}"/>
                </a:ext>
              </a:extLst>
            </p:cNvPr>
            <p:cNvSpPr/>
            <p:nvPr/>
          </p:nvSpPr>
          <p:spPr>
            <a:xfrm>
              <a:off x="3901154" y="2865786"/>
              <a:ext cx="1273873" cy="491975"/>
            </a:xfrm>
            <a:custGeom>
              <a:avLst/>
              <a:gdLst>
                <a:gd name="connsiteX0" fmla="*/ 1159430 w 1273873"/>
                <a:gd name="connsiteY0" fmla="*/ 224483 h 491975"/>
                <a:gd name="connsiteX1" fmla="*/ 1105518 w 1273873"/>
                <a:gd name="connsiteY1" fmla="*/ 90371 h 491975"/>
                <a:gd name="connsiteX2" fmla="*/ 283882 w 1273873"/>
                <a:gd name="connsiteY2" fmla="*/ 142806 h 491975"/>
                <a:gd name="connsiteX3" fmla="*/ 177783 w 1273873"/>
                <a:gd name="connsiteY3" fmla="*/ 19029 h 491975"/>
                <a:gd name="connsiteX4" fmla="*/ 47957 w 1273873"/>
                <a:gd name="connsiteY4" fmla="*/ -21 h 491975"/>
                <a:gd name="connsiteX5" fmla="*/ -239 w 1273873"/>
                <a:gd name="connsiteY5" fmla="*/ 120089 h 491975"/>
                <a:gd name="connsiteX6" fmla="*/ 1083468 w 1273873"/>
                <a:gd name="connsiteY6" fmla="*/ 373406 h 491975"/>
                <a:gd name="connsiteX7" fmla="*/ 1273634 w 1273873"/>
                <a:gd name="connsiteY7" fmla="*/ 207719 h 49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873" h="491975">
                  <a:moveTo>
                    <a:pt x="1159430" y="224483"/>
                  </a:moveTo>
                  <a:cubicBezTo>
                    <a:pt x="1159430" y="224483"/>
                    <a:pt x="1125711" y="139425"/>
                    <a:pt x="1105518" y="90371"/>
                  </a:cubicBezTo>
                  <a:cubicBezTo>
                    <a:pt x="893110" y="331734"/>
                    <a:pt x="525246" y="355213"/>
                    <a:pt x="283882" y="142806"/>
                  </a:cubicBezTo>
                  <a:cubicBezTo>
                    <a:pt x="242887" y="106725"/>
                    <a:pt x="207168" y="65063"/>
                    <a:pt x="177783" y="19029"/>
                  </a:cubicBezTo>
                  <a:lnTo>
                    <a:pt x="47957" y="-21"/>
                  </a:lnTo>
                  <a:cubicBezTo>
                    <a:pt x="34622" y="33221"/>
                    <a:pt x="9000" y="96848"/>
                    <a:pt x="-239" y="120089"/>
                  </a:cubicBezTo>
                  <a:cubicBezTo>
                    <a:pt x="229066" y="489297"/>
                    <a:pt x="714260" y="602711"/>
                    <a:pt x="1083468" y="373406"/>
                  </a:cubicBezTo>
                  <a:cubicBezTo>
                    <a:pt x="1155353" y="328753"/>
                    <a:pt x="1219571" y="272813"/>
                    <a:pt x="1273634" y="207719"/>
                  </a:cubicBezTo>
                  <a:close/>
                </a:path>
              </a:pathLst>
            </a:custGeom>
            <a:solidFill>
              <a:srgbClr val="3DCD58"/>
            </a:solidFill>
            <a:ln w="9525" cap="flat">
              <a:noFill/>
              <a:prstDash val="solid"/>
              <a:miter/>
            </a:ln>
          </p:spPr>
          <p:txBody>
            <a:bodyPr rtlCol="0" anchor="ctr"/>
            <a:lstStyle/>
            <a:p>
              <a:pPr defTabSz="457189">
                <a:defRPr/>
              </a:pPr>
              <a:endParaRPr lang="en-US" kern="0">
                <a:solidFill>
                  <a:prstClr val="black"/>
                </a:solidFill>
                <a:latin typeface="Arial"/>
              </a:endParaRPr>
            </a:p>
          </p:txBody>
        </p:sp>
        <p:sp>
          <p:nvSpPr>
            <p:cNvPr id="45" name="Freeform: Shape 13">
              <a:extLst>
                <a:ext uri="{FF2B5EF4-FFF2-40B4-BE49-F238E27FC236}">
                  <a16:creationId xmlns:a16="http://schemas.microsoft.com/office/drawing/2014/main" id="{95FB4C43-1126-F7A4-898D-2E5F4B9E7C95}"/>
                </a:ext>
              </a:extLst>
            </p:cNvPr>
            <p:cNvSpPr/>
            <p:nvPr/>
          </p:nvSpPr>
          <p:spPr>
            <a:xfrm>
              <a:off x="3780852" y="1781556"/>
              <a:ext cx="841820" cy="1060227"/>
            </a:xfrm>
            <a:custGeom>
              <a:avLst/>
              <a:gdLst>
                <a:gd name="connsiteX0" fmla="*/ 48530 w 841820"/>
                <a:gd name="connsiteY0" fmla="*/ 1060206 h 1060227"/>
                <a:gd name="connsiteX1" fmla="*/ 91869 w 841820"/>
                <a:gd name="connsiteY1" fmla="*/ 952383 h 1060227"/>
                <a:gd name="connsiteX2" fmla="*/ 234744 w 841820"/>
                <a:gd name="connsiteY2" fmla="*/ 972672 h 1060227"/>
                <a:gd name="connsiteX3" fmla="*/ 204454 w 841820"/>
                <a:gd name="connsiteY3" fmla="*/ 787696 h 1060227"/>
                <a:gd name="connsiteX4" fmla="*/ 760905 w 841820"/>
                <a:gd name="connsiteY4" fmla="*/ 204480 h 1060227"/>
                <a:gd name="connsiteX5" fmla="*/ 841582 w 841820"/>
                <a:gd name="connsiteY5" fmla="*/ 101705 h 1060227"/>
                <a:gd name="connsiteX6" fmla="*/ 761762 w 841820"/>
                <a:gd name="connsiteY6" fmla="*/ -21 h 1060227"/>
                <a:gd name="connsiteX7" fmla="*/ -238 w 841820"/>
                <a:gd name="connsiteY7" fmla="*/ 787506 h 1060227"/>
                <a:gd name="connsiteX8" fmla="*/ 48530 w 841820"/>
                <a:gd name="connsiteY8" fmla="*/ 1060206 h 106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820" h="1060227">
                  <a:moveTo>
                    <a:pt x="48530" y="1060206"/>
                  </a:moveTo>
                  <a:lnTo>
                    <a:pt x="91869" y="952383"/>
                  </a:lnTo>
                  <a:lnTo>
                    <a:pt x="234744" y="972672"/>
                  </a:lnTo>
                  <a:cubicBezTo>
                    <a:pt x="214636" y="913074"/>
                    <a:pt x="204407" y="850590"/>
                    <a:pt x="204454" y="787696"/>
                  </a:cubicBezTo>
                  <a:cubicBezTo>
                    <a:pt x="205864" y="476461"/>
                    <a:pt x="450076" y="220497"/>
                    <a:pt x="760905" y="204480"/>
                  </a:cubicBezTo>
                  <a:lnTo>
                    <a:pt x="841582" y="101705"/>
                  </a:lnTo>
                  <a:lnTo>
                    <a:pt x="761762" y="-21"/>
                  </a:lnTo>
                  <a:cubicBezTo>
                    <a:pt x="340090" y="14361"/>
                    <a:pt x="-238" y="363548"/>
                    <a:pt x="-238" y="787506"/>
                  </a:cubicBezTo>
                  <a:cubicBezTo>
                    <a:pt x="-409" y="880593"/>
                    <a:pt x="16107" y="972948"/>
                    <a:pt x="48530" y="1060206"/>
                  </a:cubicBezTo>
                  <a:close/>
                </a:path>
              </a:pathLst>
            </a:custGeom>
            <a:solidFill>
              <a:srgbClr val="42B4E6"/>
            </a:solidFill>
            <a:ln w="9525" cap="flat">
              <a:noFill/>
              <a:prstDash val="solid"/>
              <a:miter/>
            </a:ln>
          </p:spPr>
          <p:txBody>
            <a:bodyPr rtlCol="0" anchor="ctr"/>
            <a:lstStyle/>
            <a:p>
              <a:pPr defTabSz="457189">
                <a:defRPr/>
              </a:pPr>
              <a:endParaRPr lang="en-US" kern="0">
                <a:solidFill>
                  <a:prstClr val="black"/>
                </a:solidFill>
                <a:latin typeface="Arial"/>
              </a:endParaRPr>
            </a:p>
          </p:txBody>
        </p:sp>
      </p:grpSp>
      <p:sp>
        <p:nvSpPr>
          <p:cNvPr id="46" name="Rectangle 52">
            <a:extLst>
              <a:ext uri="{FF2B5EF4-FFF2-40B4-BE49-F238E27FC236}">
                <a16:creationId xmlns:a16="http://schemas.microsoft.com/office/drawing/2014/main" id="{C06E0ABC-902E-561B-5572-21C0F3D65DA5}"/>
              </a:ext>
            </a:extLst>
          </p:cNvPr>
          <p:cNvSpPr/>
          <p:nvPr/>
        </p:nvSpPr>
        <p:spPr>
          <a:xfrm rot="20459314">
            <a:off x="5356778" y="1262137"/>
            <a:ext cx="3057281" cy="2655896"/>
          </a:xfrm>
          <a:prstGeom prst="rect">
            <a:avLst/>
          </a:prstGeom>
          <a:noFill/>
          <a:ln w="9525" cap="sq" cmpd="sng" algn="ctr">
            <a:noFill/>
            <a:prstDash val="solid"/>
          </a:ln>
          <a:effectLst/>
        </p:spPr>
        <p:txBody>
          <a:bodyPr spcFirstLastPara="1" lIns="0" rIns="0" numCol="1" rtlCol="0" anchor="t">
            <a:prstTxWarp prst="textCircle">
              <a:avLst>
                <a:gd name="adj" fmla="val 19381715"/>
              </a:avLst>
            </a:prstTxWarp>
          </a:bodyPr>
          <a:lstStyle/>
          <a:p>
            <a:pPr algn="ctr" defTabSz="685749">
              <a:defRPr/>
            </a:pPr>
            <a:r>
              <a:rPr lang="en-US" sz="2400" b="1" kern="0">
                <a:solidFill>
                  <a:prstClr val="white"/>
                </a:solidFill>
                <a:latin typeface="Arial"/>
              </a:rPr>
              <a:t>DIGITIZE</a:t>
            </a:r>
            <a:endParaRPr lang="en-US" sz="2400" kern="0">
              <a:solidFill>
                <a:prstClr val="white"/>
              </a:solidFill>
              <a:latin typeface="Arial"/>
            </a:endParaRPr>
          </a:p>
        </p:txBody>
      </p:sp>
      <p:sp>
        <p:nvSpPr>
          <p:cNvPr id="47" name="Rectangle 53">
            <a:extLst>
              <a:ext uri="{FF2B5EF4-FFF2-40B4-BE49-F238E27FC236}">
                <a16:creationId xmlns:a16="http://schemas.microsoft.com/office/drawing/2014/main" id="{FAE8FFFC-3B1A-3209-B16C-332964CC038C}"/>
              </a:ext>
            </a:extLst>
          </p:cNvPr>
          <p:cNvSpPr/>
          <p:nvPr/>
        </p:nvSpPr>
        <p:spPr>
          <a:xfrm rot="493664">
            <a:off x="5591302" y="1319329"/>
            <a:ext cx="3057281" cy="2655896"/>
          </a:xfrm>
          <a:prstGeom prst="rect">
            <a:avLst/>
          </a:prstGeom>
          <a:noFill/>
          <a:ln w="9525" cap="sq" cmpd="sng" algn="ctr">
            <a:noFill/>
            <a:prstDash val="solid"/>
          </a:ln>
          <a:effectLst/>
        </p:spPr>
        <p:txBody>
          <a:bodyPr spcFirstLastPara="1" lIns="0" rIns="0" numCol="1" rtlCol="0" anchor="t">
            <a:prstTxWarp prst="textArchDown">
              <a:avLst/>
            </a:prstTxWarp>
          </a:bodyPr>
          <a:lstStyle/>
          <a:p>
            <a:pPr algn="ctr" defTabSz="685749">
              <a:defRPr/>
            </a:pPr>
            <a:r>
              <a:rPr lang="en-US" sz="2400" b="1" kern="0">
                <a:solidFill>
                  <a:prstClr val="white"/>
                </a:solidFill>
                <a:latin typeface="Arial"/>
              </a:rPr>
              <a:t>DECARBONIZE</a:t>
            </a:r>
            <a:endParaRPr lang="en-US" sz="2400" kern="0">
              <a:solidFill>
                <a:prstClr val="white"/>
              </a:solidFill>
              <a:latin typeface="Arial"/>
            </a:endParaRPr>
          </a:p>
        </p:txBody>
      </p:sp>
      <p:sp>
        <p:nvSpPr>
          <p:cNvPr id="48" name="Rectangle 51">
            <a:extLst>
              <a:ext uri="{FF2B5EF4-FFF2-40B4-BE49-F238E27FC236}">
                <a16:creationId xmlns:a16="http://schemas.microsoft.com/office/drawing/2014/main" id="{8CAF653A-1663-1AB3-9B2E-AF8EBF07163C}"/>
              </a:ext>
            </a:extLst>
          </p:cNvPr>
          <p:cNvSpPr/>
          <p:nvPr/>
        </p:nvSpPr>
        <p:spPr>
          <a:xfrm rot="12968791">
            <a:off x="5787046" y="1297276"/>
            <a:ext cx="3057281" cy="2893596"/>
          </a:xfrm>
          <a:prstGeom prst="rect">
            <a:avLst/>
          </a:prstGeom>
          <a:noFill/>
          <a:ln w="9525" cap="sq" cmpd="sng" algn="ctr">
            <a:noFill/>
            <a:prstDash val="solid"/>
          </a:ln>
          <a:effectLst/>
        </p:spPr>
        <p:txBody>
          <a:bodyPr spcFirstLastPara="1" lIns="0" rIns="0" numCol="1" rtlCol="0" anchor="t">
            <a:prstTxWarp prst="textCircle">
              <a:avLst>
                <a:gd name="adj" fmla="val 19381715"/>
              </a:avLst>
            </a:prstTxWarp>
          </a:bodyPr>
          <a:lstStyle/>
          <a:p>
            <a:pPr algn="ctr" defTabSz="685749">
              <a:defRPr/>
            </a:pPr>
            <a:r>
              <a:rPr lang="en-US" sz="2400" b="1" kern="0">
                <a:solidFill>
                  <a:prstClr val="white"/>
                </a:solidFill>
                <a:latin typeface="Arial"/>
              </a:rPr>
              <a:t>STRATEGIZE</a:t>
            </a:r>
            <a:endParaRPr lang="en-US" sz="2400" kern="0">
              <a:solidFill>
                <a:prstClr val="white"/>
              </a:solidFill>
              <a:latin typeface="Arial"/>
            </a:endParaRPr>
          </a:p>
        </p:txBody>
      </p:sp>
      <p:sp>
        <p:nvSpPr>
          <p:cNvPr id="22" name="Rectangle 21">
            <a:extLst>
              <a:ext uri="{FF2B5EF4-FFF2-40B4-BE49-F238E27FC236}">
                <a16:creationId xmlns:a16="http://schemas.microsoft.com/office/drawing/2014/main" id="{A9D26904-4737-BAAE-61B2-8C7D1DAF9C85}"/>
              </a:ext>
            </a:extLst>
          </p:cNvPr>
          <p:cNvSpPr/>
          <p:nvPr/>
        </p:nvSpPr>
        <p:spPr>
          <a:xfrm>
            <a:off x="0" y="413639"/>
            <a:ext cx="9141618" cy="631680"/>
          </a:xfrm>
          <a:prstGeom prst="rect">
            <a:avLst/>
          </a:prstGeom>
          <a:noFill/>
          <a:ln w="9525" cap="flat" cmpd="sng" algn="ctr">
            <a:noFill/>
            <a:prstDash val="solid"/>
          </a:ln>
          <a:effectLst/>
        </p:spPr>
        <p:txBody>
          <a:bodyPr lIns="432000" tIns="72000" bIns="0" rtlCol="0" anchor="t"/>
          <a:lstStyle/>
          <a:p>
            <a:pPr defTabSz="456907">
              <a:lnSpc>
                <a:spcPts val="2240"/>
              </a:lnSpc>
            </a:pPr>
            <a:r>
              <a:rPr lang="en-US" sz="2200" b="1">
                <a:solidFill>
                  <a:schemeClr val="bg1"/>
                </a:solidFill>
                <a:latin typeface="Arial" panose="020B0604020202020204" pitchFamily="34" charset="0"/>
                <a:cs typeface="Arial" panose="020B0604020202020204" pitchFamily="34" charset="0"/>
              </a:rPr>
              <a:t>3-steps</a:t>
            </a:r>
            <a:r>
              <a:rPr lang="en-US" sz="2200" b="1">
                <a:solidFill>
                  <a:srgbClr val="3DCD58"/>
                </a:solidFill>
                <a:latin typeface="Arial" panose="020B0604020202020204" pitchFamily="34" charset="0"/>
                <a:cs typeface="Arial" panose="020B0604020202020204" pitchFamily="34" charset="0"/>
              </a:rPr>
              <a:t> approach covering </a:t>
            </a:r>
            <a:r>
              <a:rPr lang="en-US" sz="2200" b="1">
                <a:solidFill>
                  <a:schemeClr val="bg1"/>
                </a:solidFill>
                <a:latin typeface="Arial" panose="020B0604020202020204" pitchFamily="34" charset="0"/>
                <a:cs typeface="Arial" panose="020B0604020202020204" pitchFamily="34" charset="0"/>
              </a:rPr>
              <a:t>3 tiers </a:t>
            </a:r>
            <a:r>
              <a:rPr lang="en-US" sz="2200" b="1">
                <a:solidFill>
                  <a:srgbClr val="3DCD58"/>
                </a:solidFill>
                <a:latin typeface="Arial" panose="020B0604020202020204" pitchFamily="34" charset="0"/>
                <a:cs typeface="Arial" panose="020B0604020202020204" pitchFamily="34" charset="0"/>
              </a:rPr>
              <a:t>of decarbonization measures </a:t>
            </a:r>
            <a:endParaRPr lang="en-US" sz="1400">
              <a:solidFill>
                <a:srgbClr val="3DCD58"/>
              </a:solidFill>
              <a:latin typeface="Arial"/>
            </a:endParaRPr>
          </a:p>
        </p:txBody>
      </p:sp>
      <p:pic>
        <p:nvPicPr>
          <p:cNvPr id="23" name="Graphique 6" descr="Réseau de tâches">
            <a:extLst>
              <a:ext uri="{FF2B5EF4-FFF2-40B4-BE49-F238E27FC236}">
                <a16:creationId xmlns:a16="http://schemas.microsoft.com/office/drawing/2014/main" id="{D36CFF80-3A14-111B-D894-716D7DA812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93166" y="962792"/>
            <a:ext cx="2156367" cy="3031980"/>
          </a:xfrm>
          <a:prstGeom prst="rect">
            <a:avLst/>
          </a:prstGeom>
        </p:spPr>
      </p:pic>
      <p:sp>
        <p:nvSpPr>
          <p:cNvPr id="24" name="Text Placeholder 4">
            <a:extLst>
              <a:ext uri="{FF2B5EF4-FFF2-40B4-BE49-F238E27FC236}">
                <a16:creationId xmlns:a16="http://schemas.microsoft.com/office/drawing/2014/main" id="{83658269-91F0-730C-9C59-04C9B98431A9}"/>
              </a:ext>
            </a:extLst>
          </p:cNvPr>
          <p:cNvSpPr txBox="1">
            <a:spLocks/>
          </p:cNvSpPr>
          <p:nvPr/>
        </p:nvSpPr>
        <p:spPr>
          <a:xfrm>
            <a:off x="2186725" y="1350829"/>
            <a:ext cx="3400028" cy="668572"/>
          </a:xfrm>
          <a:prstGeom prst="rect">
            <a:avLst/>
          </a:prstGeom>
        </p:spPr>
        <p:txBody>
          <a:bodyPr vert="horz" lIns="0" tIns="0" rIns="0" bIns="0" rtlCol="0" anchor="t">
            <a:noAutofit/>
          </a:bodyPr>
          <a:lstStyle>
            <a:lvl1pPr indent="-157158">
              <a:spcBef>
                <a:spcPts val="500"/>
              </a:spcBef>
              <a:spcAft>
                <a:spcPts val="500"/>
              </a:spcAft>
              <a:buClr>
                <a:schemeClr val="bg2"/>
              </a:buClr>
              <a:buFontTx/>
              <a:buNone/>
              <a:defRPr sz="2000">
                <a:solidFill>
                  <a:schemeClr val="tx2"/>
                </a:solidFill>
                <a:latin typeface="Arial"/>
                <a:cs typeface="Arial"/>
              </a:defRPr>
            </a:lvl1pPr>
            <a:lvl2pPr marL="361938" indent="-182557" defTabSz="447659">
              <a:spcBef>
                <a:spcPts val="500"/>
              </a:spcBef>
              <a:spcAft>
                <a:spcPts val="500"/>
              </a:spcAft>
              <a:buClr>
                <a:srgbClr val="36C746"/>
              </a:buClr>
              <a:buFontTx/>
              <a:buNone/>
              <a:defRPr sz="1400">
                <a:solidFill>
                  <a:schemeClr val="accent1"/>
                </a:solidFill>
                <a:latin typeface="Arial"/>
                <a:cs typeface="Arial"/>
              </a:defRPr>
            </a:lvl2pPr>
            <a:lvl3pPr marL="538144" indent="-179382">
              <a:spcBef>
                <a:spcPts val="500"/>
              </a:spcBef>
              <a:spcAft>
                <a:spcPts val="500"/>
              </a:spcAft>
              <a:buClr>
                <a:srgbClr val="36C746"/>
              </a:buClr>
              <a:buFontTx/>
              <a:buNone/>
              <a:defRPr sz="1300">
                <a:solidFill>
                  <a:schemeClr val="accent1"/>
                </a:solidFill>
                <a:latin typeface="Arial"/>
                <a:cs typeface="Arial"/>
              </a:defRPr>
            </a:lvl3pPr>
            <a:lvl4pPr marL="719113" indent="-179382">
              <a:spcBef>
                <a:spcPts val="500"/>
              </a:spcBef>
              <a:spcAft>
                <a:spcPts val="500"/>
              </a:spcAft>
              <a:buClr>
                <a:srgbClr val="36C746"/>
              </a:buClr>
              <a:buFontTx/>
              <a:buNone/>
              <a:defRPr sz="1200">
                <a:solidFill>
                  <a:schemeClr val="accent1"/>
                </a:solidFill>
                <a:latin typeface="Arial"/>
                <a:cs typeface="Arial"/>
              </a:defRPr>
            </a:lvl4pPr>
            <a:lvl5pPr marL="896906" indent="-185731">
              <a:spcBef>
                <a:spcPts val="500"/>
              </a:spcBef>
              <a:spcAft>
                <a:spcPts val="500"/>
              </a:spcAft>
              <a:buClr>
                <a:srgbClr val="36C746"/>
              </a:buClr>
              <a:buFontTx/>
              <a:buNone/>
              <a:defRPr sz="1000">
                <a:solidFill>
                  <a:schemeClr val="accent1"/>
                </a:solidFill>
                <a:latin typeface="Arial"/>
                <a:cs typeface="Arial"/>
              </a:defRPr>
            </a:lvl5pPr>
            <a:lvl6pPr marL="896080" indent="-182874">
              <a:spcBef>
                <a:spcPts val="500"/>
              </a:spcBef>
              <a:spcAft>
                <a:spcPts val="500"/>
              </a:spcAft>
              <a:buClr>
                <a:schemeClr val="bg2"/>
              </a:buClr>
              <a:buFont typeface="Arial" panose="020B0604020202020204" pitchFamily="34" charset="0"/>
              <a:buChar char="–"/>
              <a:defRPr sz="1000" baseline="0">
                <a:solidFill>
                  <a:schemeClr val="accent1"/>
                </a:solidFill>
                <a:latin typeface="Arial" panose="020B0604020202020204" pitchFamily="34" charset="0"/>
                <a:cs typeface="Arial" panose="020B0604020202020204" pitchFamily="34" charset="0"/>
              </a:defRPr>
            </a:lvl6pPr>
            <a:lvl7pPr marL="896080" indent="-182874">
              <a:spcBef>
                <a:spcPts val="500"/>
              </a:spcBef>
              <a:spcAft>
                <a:spcPts val="500"/>
              </a:spcAft>
              <a:buClr>
                <a:schemeClr val="bg2"/>
              </a:buClr>
              <a:buFont typeface="Arial" panose="020B0604020202020204" pitchFamily="34" charset="0"/>
              <a:buChar char="–"/>
              <a:defRPr sz="900">
                <a:solidFill>
                  <a:schemeClr val="accent1"/>
                </a:solidFill>
                <a:latin typeface="Arial" panose="020B0604020202020204" pitchFamily="34" charset="0"/>
                <a:cs typeface="Arial" panose="020B0604020202020204" pitchFamily="34" charset="0"/>
              </a:defRPr>
            </a:lvl7pPr>
            <a:lvl8pPr marL="3428879" indent="-228592">
              <a:spcBef>
                <a:spcPct val="20000"/>
              </a:spcBef>
              <a:buFont typeface="Arial"/>
              <a:buChar char="•"/>
              <a:defRPr sz="2000"/>
            </a:lvl8pPr>
            <a:lvl9pPr marL="3886063" indent="-228592">
              <a:spcBef>
                <a:spcPct val="20000"/>
              </a:spcBef>
              <a:buFont typeface="Arial"/>
              <a:buChar char="•"/>
              <a:defRPr sz="2000"/>
            </a:lvl9pPr>
          </a:lstStyle>
          <a:p>
            <a:pPr indent="-157150" defTabSz="457160">
              <a:spcBef>
                <a:spcPts val="0"/>
              </a:spcBef>
              <a:spcAft>
                <a:spcPts val="0"/>
              </a:spcAft>
              <a:buClr>
                <a:srgbClr val="3DCD58"/>
              </a:buClr>
              <a:defRPr/>
            </a:pPr>
            <a:r>
              <a:rPr lang="en-US" sz="1500" b="1">
                <a:solidFill>
                  <a:srgbClr val="FFFFFF"/>
                </a:solidFill>
                <a:cs typeface="Arial" panose="020B0604020202020204" pitchFamily="34" charset="0"/>
              </a:rPr>
              <a:t>Low hanging fruits</a:t>
            </a:r>
          </a:p>
          <a:p>
            <a:pPr indent="-157150" defTabSz="457160">
              <a:spcBef>
                <a:spcPts val="0"/>
              </a:spcBef>
              <a:spcAft>
                <a:spcPts val="0"/>
              </a:spcAft>
              <a:buClr>
                <a:srgbClr val="3DCD58"/>
              </a:buClr>
              <a:defRPr/>
            </a:pPr>
            <a:r>
              <a:rPr lang="en-US" sz="1200">
                <a:solidFill>
                  <a:srgbClr val="FFFFFF"/>
                </a:solidFill>
                <a:cs typeface="Arial" panose="020B0604020202020204" pitchFamily="34" charset="0"/>
              </a:rPr>
              <a:t>relying on energy efficiency, digitization</a:t>
            </a:r>
          </a:p>
          <a:p>
            <a:pPr indent="-157150" defTabSz="457160">
              <a:spcBef>
                <a:spcPts val="0"/>
              </a:spcBef>
              <a:spcAft>
                <a:spcPts val="0"/>
              </a:spcAft>
              <a:buClr>
                <a:srgbClr val="3DCD58"/>
              </a:buClr>
              <a:defRPr/>
            </a:pPr>
            <a:r>
              <a:rPr lang="en-US" sz="1200" i="1">
                <a:solidFill>
                  <a:schemeClr val="accent6"/>
                </a:solidFill>
                <a:cs typeface="Arial" panose="020B0604020202020204" pitchFamily="34" charset="0"/>
              </a:rPr>
              <a:t>typical CO2 benefits up to 25%</a:t>
            </a:r>
            <a:endParaRPr lang="en-US" sz="788" i="1">
              <a:solidFill>
                <a:schemeClr val="accent6"/>
              </a:solidFill>
            </a:endParaRPr>
          </a:p>
        </p:txBody>
      </p:sp>
      <p:sp>
        <p:nvSpPr>
          <p:cNvPr id="25" name="Text Placeholder 4">
            <a:extLst>
              <a:ext uri="{FF2B5EF4-FFF2-40B4-BE49-F238E27FC236}">
                <a16:creationId xmlns:a16="http://schemas.microsoft.com/office/drawing/2014/main" id="{1A508561-896F-5C95-8149-AA5F7A4BF537}"/>
              </a:ext>
            </a:extLst>
          </p:cNvPr>
          <p:cNvSpPr txBox="1">
            <a:spLocks/>
          </p:cNvSpPr>
          <p:nvPr/>
        </p:nvSpPr>
        <p:spPr>
          <a:xfrm>
            <a:off x="2186724" y="2229165"/>
            <a:ext cx="3233854" cy="668572"/>
          </a:xfrm>
          <a:prstGeom prst="rect">
            <a:avLst/>
          </a:prstGeom>
        </p:spPr>
        <p:txBody>
          <a:bodyPr vert="horz" lIns="0" tIns="0" rIns="0" bIns="0" rtlCol="0" anchor="t">
            <a:noAutofit/>
          </a:bodyPr>
          <a:lstStyle>
            <a:lvl1pPr indent="-157158">
              <a:spcBef>
                <a:spcPts val="500"/>
              </a:spcBef>
              <a:spcAft>
                <a:spcPts val="500"/>
              </a:spcAft>
              <a:buClr>
                <a:schemeClr val="bg2"/>
              </a:buClr>
              <a:buFontTx/>
              <a:buNone/>
              <a:defRPr sz="2000">
                <a:solidFill>
                  <a:schemeClr val="tx2"/>
                </a:solidFill>
                <a:latin typeface="Arial"/>
                <a:cs typeface="Arial"/>
              </a:defRPr>
            </a:lvl1pPr>
            <a:lvl2pPr marL="361938" indent="-182557" defTabSz="447659">
              <a:spcBef>
                <a:spcPts val="500"/>
              </a:spcBef>
              <a:spcAft>
                <a:spcPts val="500"/>
              </a:spcAft>
              <a:buClr>
                <a:srgbClr val="36C746"/>
              </a:buClr>
              <a:buFontTx/>
              <a:buNone/>
              <a:defRPr sz="1400">
                <a:solidFill>
                  <a:schemeClr val="accent1"/>
                </a:solidFill>
                <a:latin typeface="Arial"/>
                <a:cs typeface="Arial"/>
              </a:defRPr>
            </a:lvl2pPr>
            <a:lvl3pPr marL="538144" indent="-179382">
              <a:spcBef>
                <a:spcPts val="500"/>
              </a:spcBef>
              <a:spcAft>
                <a:spcPts val="500"/>
              </a:spcAft>
              <a:buClr>
                <a:srgbClr val="36C746"/>
              </a:buClr>
              <a:buFontTx/>
              <a:buNone/>
              <a:defRPr sz="1300">
                <a:solidFill>
                  <a:schemeClr val="accent1"/>
                </a:solidFill>
                <a:latin typeface="Arial"/>
                <a:cs typeface="Arial"/>
              </a:defRPr>
            </a:lvl3pPr>
            <a:lvl4pPr marL="719113" indent="-179382">
              <a:spcBef>
                <a:spcPts val="500"/>
              </a:spcBef>
              <a:spcAft>
                <a:spcPts val="500"/>
              </a:spcAft>
              <a:buClr>
                <a:srgbClr val="36C746"/>
              </a:buClr>
              <a:buFontTx/>
              <a:buNone/>
              <a:defRPr sz="1200">
                <a:solidFill>
                  <a:schemeClr val="accent1"/>
                </a:solidFill>
                <a:latin typeface="Arial"/>
                <a:cs typeface="Arial"/>
              </a:defRPr>
            </a:lvl4pPr>
            <a:lvl5pPr marL="896906" indent="-185731">
              <a:spcBef>
                <a:spcPts val="500"/>
              </a:spcBef>
              <a:spcAft>
                <a:spcPts val="500"/>
              </a:spcAft>
              <a:buClr>
                <a:srgbClr val="36C746"/>
              </a:buClr>
              <a:buFontTx/>
              <a:buNone/>
              <a:defRPr sz="1000">
                <a:solidFill>
                  <a:schemeClr val="accent1"/>
                </a:solidFill>
                <a:latin typeface="Arial"/>
                <a:cs typeface="Arial"/>
              </a:defRPr>
            </a:lvl5pPr>
            <a:lvl6pPr marL="896080" indent="-182874">
              <a:spcBef>
                <a:spcPts val="500"/>
              </a:spcBef>
              <a:spcAft>
                <a:spcPts val="500"/>
              </a:spcAft>
              <a:buClr>
                <a:schemeClr val="bg2"/>
              </a:buClr>
              <a:buFont typeface="Arial" panose="020B0604020202020204" pitchFamily="34" charset="0"/>
              <a:buChar char="–"/>
              <a:defRPr sz="1000" baseline="0">
                <a:solidFill>
                  <a:schemeClr val="accent1"/>
                </a:solidFill>
                <a:latin typeface="Arial" panose="020B0604020202020204" pitchFamily="34" charset="0"/>
                <a:cs typeface="Arial" panose="020B0604020202020204" pitchFamily="34" charset="0"/>
              </a:defRPr>
            </a:lvl6pPr>
            <a:lvl7pPr marL="896080" indent="-182874">
              <a:spcBef>
                <a:spcPts val="500"/>
              </a:spcBef>
              <a:spcAft>
                <a:spcPts val="500"/>
              </a:spcAft>
              <a:buClr>
                <a:schemeClr val="bg2"/>
              </a:buClr>
              <a:buFont typeface="Arial" panose="020B0604020202020204" pitchFamily="34" charset="0"/>
              <a:buChar char="–"/>
              <a:defRPr sz="900">
                <a:solidFill>
                  <a:schemeClr val="accent1"/>
                </a:solidFill>
                <a:latin typeface="Arial" panose="020B0604020202020204" pitchFamily="34" charset="0"/>
                <a:cs typeface="Arial" panose="020B0604020202020204" pitchFamily="34" charset="0"/>
              </a:defRPr>
            </a:lvl7pPr>
            <a:lvl8pPr marL="3428879" indent="-228592">
              <a:spcBef>
                <a:spcPct val="20000"/>
              </a:spcBef>
              <a:buFont typeface="Arial"/>
              <a:buChar char="•"/>
              <a:defRPr sz="2000"/>
            </a:lvl8pPr>
            <a:lvl9pPr marL="3886063" indent="-228592">
              <a:spcBef>
                <a:spcPct val="20000"/>
              </a:spcBef>
              <a:buFont typeface="Arial"/>
              <a:buChar char="•"/>
              <a:defRPr sz="2000"/>
            </a:lvl9pPr>
          </a:lstStyle>
          <a:p>
            <a:pPr indent="-157150" defTabSz="457160">
              <a:spcBef>
                <a:spcPts val="0"/>
              </a:spcBef>
              <a:spcAft>
                <a:spcPts val="0"/>
              </a:spcAft>
              <a:buClr>
                <a:srgbClr val="3DCD58"/>
              </a:buClr>
              <a:defRPr/>
            </a:pPr>
            <a:r>
              <a:rPr lang="en-US" sz="1500" b="1">
                <a:solidFill>
                  <a:srgbClr val="FFFFFF"/>
                </a:solidFill>
                <a:cs typeface="Arial" panose="020B0604020202020204" pitchFamily="34" charset="0"/>
              </a:rPr>
              <a:t>Paradigm change in your design</a:t>
            </a:r>
          </a:p>
          <a:p>
            <a:pPr indent="-157150" defTabSz="457160">
              <a:spcBef>
                <a:spcPts val="0"/>
              </a:spcBef>
              <a:spcAft>
                <a:spcPts val="0"/>
              </a:spcAft>
              <a:buClr>
                <a:srgbClr val="3DCD58"/>
              </a:buClr>
              <a:defRPr/>
            </a:pPr>
            <a:r>
              <a:rPr lang="en-US" sz="1200">
                <a:solidFill>
                  <a:srgbClr val="FFFFFF"/>
                </a:solidFill>
                <a:cs typeface="Arial" panose="020B0604020202020204" pitchFamily="34" charset="0"/>
              </a:rPr>
              <a:t> </a:t>
            </a:r>
            <a:r>
              <a:rPr lang="en-US" sz="1200" err="1">
                <a:solidFill>
                  <a:srgbClr val="FFFFFF"/>
                </a:solidFill>
                <a:cs typeface="Arial" panose="020B0604020202020204" pitchFamily="34" charset="0"/>
              </a:rPr>
              <a:t>eg</a:t>
            </a:r>
            <a:r>
              <a:rPr lang="en-US" sz="1200">
                <a:solidFill>
                  <a:srgbClr val="FFFFFF"/>
                </a:solidFill>
                <a:cs typeface="Arial" panose="020B0604020202020204" pitchFamily="34" charset="0"/>
              </a:rPr>
              <a:t> Electrification +PPA, unmanning typical </a:t>
            </a:r>
            <a:r>
              <a:rPr lang="en-US" sz="1200" i="1">
                <a:solidFill>
                  <a:schemeClr val="accent6"/>
                </a:solidFill>
                <a:cs typeface="Arial" panose="020B0604020202020204" pitchFamily="34" charset="0"/>
              </a:rPr>
              <a:t>CO2 benefits 25% to 100%</a:t>
            </a:r>
            <a:endParaRPr lang="en-US" sz="788" i="1">
              <a:solidFill>
                <a:schemeClr val="accent6"/>
              </a:solidFill>
            </a:endParaRPr>
          </a:p>
        </p:txBody>
      </p:sp>
      <p:sp>
        <p:nvSpPr>
          <p:cNvPr id="26" name="Text Placeholder 4">
            <a:extLst>
              <a:ext uri="{FF2B5EF4-FFF2-40B4-BE49-F238E27FC236}">
                <a16:creationId xmlns:a16="http://schemas.microsoft.com/office/drawing/2014/main" id="{96F0CD3F-1F83-7FCD-0BF4-01ED461013F7}"/>
              </a:ext>
            </a:extLst>
          </p:cNvPr>
          <p:cNvSpPr txBox="1">
            <a:spLocks/>
          </p:cNvSpPr>
          <p:nvPr/>
        </p:nvSpPr>
        <p:spPr>
          <a:xfrm>
            <a:off x="2186724" y="3119206"/>
            <a:ext cx="2585143" cy="839573"/>
          </a:xfrm>
          <a:prstGeom prst="rect">
            <a:avLst/>
          </a:prstGeom>
        </p:spPr>
        <p:txBody>
          <a:bodyPr vert="horz" lIns="0" tIns="0" rIns="0" bIns="0" rtlCol="0" anchor="t">
            <a:noAutofit/>
          </a:bodyPr>
          <a:lstStyle>
            <a:lvl1pPr indent="-157158">
              <a:spcBef>
                <a:spcPts val="500"/>
              </a:spcBef>
              <a:spcAft>
                <a:spcPts val="500"/>
              </a:spcAft>
              <a:buClr>
                <a:schemeClr val="bg2"/>
              </a:buClr>
              <a:buFontTx/>
              <a:buNone/>
              <a:defRPr sz="2000">
                <a:solidFill>
                  <a:schemeClr val="tx2"/>
                </a:solidFill>
                <a:latin typeface="Arial"/>
                <a:cs typeface="Arial"/>
              </a:defRPr>
            </a:lvl1pPr>
            <a:lvl2pPr marL="361938" indent="-182557" defTabSz="447659">
              <a:spcBef>
                <a:spcPts val="500"/>
              </a:spcBef>
              <a:spcAft>
                <a:spcPts val="500"/>
              </a:spcAft>
              <a:buClr>
                <a:srgbClr val="36C746"/>
              </a:buClr>
              <a:buFontTx/>
              <a:buNone/>
              <a:defRPr sz="1400">
                <a:solidFill>
                  <a:schemeClr val="accent1"/>
                </a:solidFill>
                <a:latin typeface="Arial"/>
                <a:cs typeface="Arial"/>
              </a:defRPr>
            </a:lvl2pPr>
            <a:lvl3pPr marL="538144" indent="-179382">
              <a:spcBef>
                <a:spcPts val="500"/>
              </a:spcBef>
              <a:spcAft>
                <a:spcPts val="500"/>
              </a:spcAft>
              <a:buClr>
                <a:srgbClr val="36C746"/>
              </a:buClr>
              <a:buFontTx/>
              <a:buNone/>
              <a:defRPr sz="1300">
                <a:solidFill>
                  <a:schemeClr val="accent1"/>
                </a:solidFill>
                <a:latin typeface="Arial"/>
                <a:cs typeface="Arial"/>
              </a:defRPr>
            </a:lvl3pPr>
            <a:lvl4pPr marL="719113" indent="-179382">
              <a:spcBef>
                <a:spcPts val="500"/>
              </a:spcBef>
              <a:spcAft>
                <a:spcPts val="500"/>
              </a:spcAft>
              <a:buClr>
                <a:srgbClr val="36C746"/>
              </a:buClr>
              <a:buFontTx/>
              <a:buNone/>
              <a:defRPr sz="1200">
                <a:solidFill>
                  <a:schemeClr val="accent1"/>
                </a:solidFill>
                <a:latin typeface="Arial"/>
                <a:cs typeface="Arial"/>
              </a:defRPr>
            </a:lvl4pPr>
            <a:lvl5pPr marL="896906" indent="-185731">
              <a:spcBef>
                <a:spcPts val="500"/>
              </a:spcBef>
              <a:spcAft>
                <a:spcPts val="500"/>
              </a:spcAft>
              <a:buClr>
                <a:srgbClr val="36C746"/>
              </a:buClr>
              <a:buFontTx/>
              <a:buNone/>
              <a:defRPr sz="1000">
                <a:solidFill>
                  <a:schemeClr val="accent1"/>
                </a:solidFill>
                <a:latin typeface="Arial"/>
                <a:cs typeface="Arial"/>
              </a:defRPr>
            </a:lvl5pPr>
            <a:lvl6pPr marL="896080" indent="-182874">
              <a:spcBef>
                <a:spcPts val="500"/>
              </a:spcBef>
              <a:spcAft>
                <a:spcPts val="500"/>
              </a:spcAft>
              <a:buClr>
                <a:schemeClr val="bg2"/>
              </a:buClr>
              <a:buFont typeface="Arial" panose="020B0604020202020204" pitchFamily="34" charset="0"/>
              <a:buChar char="–"/>
              <a:defRPr sz="1000" baseline="0">
                <a:solidFill>
                  <a:schemeClr val="accent1"/>
                </a:solidFill>
                <a:latin typeface="Arial" panose="020B0604020202020204" pitchFamily="34" charset="0"/>
                <a:cs typeface="Arial" panose="020B0604020202020204" pitchFamily="34" charset="0"/>
              </a:defRPr>
            </a:lvl6pPr>
            <a:lvl7pPr marL="896080" indent="-182874">
              <a:spcBef>
                <a:spcPts val="500"/>
              </a:spcBef>
              <a:spcAft>
                <a:spcPts val="500"/>
              </a:spcAft>
              <a:buClr>
                <a:schemeClr val="bg2"/>
              </a:buClr>
              <a:buFont typeface="Arial" panose="020B0604020202020204" pitchFamily="34" charset="0"/>
              <a:buChar char="–"/>
              <a:defRPr sz="900">
                <a:solidFill>
                  <a:schemeClr val="accent1"/>
                </a:solidFill>
                <a:latin typeface="Arial" panose="020B0604020202020204" pitchFamily="34" charset="0"/>
                <a:cs typeface="Arial" panose="020B0604020202020204" pitchFamily="34" charset="0"/>
              </a:defRPr>
            </a:lvl7pPr>
            <a:lvl8pPr marL="3428879" indent="-228592">
              <a:spcBef>
                <a:spcPct val="20000"/>
              </a:spcBef>
              <a:buFont typeface="Arial"/>
              <a:buChar char="•"/>
              <a:defRPr sz="2000"/>
            </a:lvl8pPr>
            <a:lvl9pPr marL="3886063" indent="-228592">
              <a:spcBef>
                <a:spcPct val="20000"/>
              </a:spcBef>
              <a:buFont typeface="Arial"/>
              <a:buChar char="•"/>
              <a:defRPr sz="2000"/>
            </a:lvl9pPr>
          </a:lstStyle>
          <a:p>
            <a:pPr indent="-157150" defTabSz="457160">
              <a:spcBef>
                <a:spcPts val="0"/>
              </a:spcBef>
              <a:spcAft>
                <a:spcPts val="0"/>
              </a:spcAft>
              <a:buClr>
                <a:srgbClr val="3DCD58"/>
              </a:buClr>
              <a:defRPr/>
            </a:pPr>
            <a:r>
              <a:rPr lang="en-US" sz="1500" b="1">
                <a:solidFill>
                  <a:srgbClr val="FFFFFF"/>
                </a:solidFill>
                <a:cs typeface="Arial" panose="020B0604020202020204" pitchFamily="34" charset="0"/>
              </a:rPr>
              <a:t>Major projects</a:t>
            </a:r>
          </a:p>
          <a:p>
            <a:pPr indent="-157150" defTabSz="457160">
              <a:spcBef>
                <a:spcPts val="0"/>
              </a:spcBef>
              <a:spcAft>
                <a:spcPts val="0"/>
              </a:spcAft>
              <a:buClr>
                <a:srgbClr val="3DCD58"/>
              </a:buClr>
              <a:defRPr/>
            </a:pPr>
            <a:r>
              <a:rPr lang="en-US" sz="1200" err="1">
                <a:solidFill>
                  <a:srgbClr val="FFFFFF"/>
                </a:solidFill>
                <a:cs typeface="Arial" panose="020B0604020202020204" pitchFamily="34" charset="0"/>
              </a:rPr>
              <a:t>eg</a:t>
            </a:r>
            <a:r>
              <a:rPr lang="en-US" sz="1200">
                <a:solidFill>
                  <a:srgbClr val="FFFFFF"/>
                </a:solidFill>
                <a:cs typeface="Arial" panose="020B0604020202020204" pitchFamily="34" charset="0"/>
              </a:rPr>
              <a:t> Green H2, CCUS, deploy your own renewable farm+ storage</a:t>
            </a:r>
          </a:p>
          <a:p>
            <a:pPr indent="-157150" defTabSz="457160">
              <a:spcBef>
                <a:spcPts val="0"/>
              </a:spcBef>
              <a:spcAft>
                <a:spcPts val="0"/>
              </a:spcAft>
              <a:buClr>
                <a:srgbClr val="3DCD58"/>
              </a:buClr>
              <a:defRPr/>
            </a:pPr>
            <a:r>
              <a:rPr lang="en-US" sz="1200" i="1">
                <a:solidFill>
                  <a:schemeClr val="accent6"/>
                </a:solidFill>
                <a:cs typeface="Arial" panose="020B0604020202020204" pitchFamily="34" charset="0"/>
              </a:rPr>
              <a:t>achieve your CO2 reduction target</a:t>
            </a:r>
            <a:endParaRPr lang="en-US" sz="788" i="1">
              <a:solidFill>
                <a:schemeClr val="accent6"/>
              </a:solidFill>
              <a:cs typeface="Arial" panose="020B0604020202020204" pitchFamily="34" charset="0"/>
            </a:endParaRPr>
          </a:p>
          <a:p>
            <a:pPr indent="-157150" defTabSz="457160">
              <a:spcBef>
                <a:spcPts val="0"/>
              </a:spcBef>
              <a:spcAft>
                <a:spcPts val="0"/>
              </a:spcAft>
              <a:buClr>
                <a:srgbClr val="3DCD58"/>
              </a:buClr>
              <a:defRPr/>
            </a:pPr>
            <a:endParaRPr lang="en-US" sz="1200">
              <a:solidFill>
                <a:srgbClr val="FFFFFF"/>
              </a:solidFill>
              <a:cs typeface="Arial" panose="020B0604020202020204" pitchFamily="34" charset="0"/>
            </a:endParaRPr>
          </a:p>
        </p:txBody>
      </p:sp>
      <p:sp>
        <p:nvSpPr>
          <p:cNvPr id="27" name="Espace réservé du texte 4">
            <a:extLst>
              <a:ext uri="{FF2B5EF4-FFF2-40B4-BE49-F238E27FC236}">
                <a16:creationId xmlns:a16="http://schemas.microsoft.com/office/drawing/2014/main" id="{A5FE18E8-CA91-49B3-9747-47F35075412B}"/>
              </a:ext>
            </a:extLst>
          </p:cNvPr>
          <p:cNvSpPr txBox="1">
            <a:spLocks/>
          </p:cNvSpPr>
          <p:nvPr/>
        </p:nvSpPr>
        <p:spPr>
          <a:xfrm>
            <a:off x="238176" y="45861"/>
            <a:ext cx="8647112" cy="369332"/>
          </a:xfrm>
          <a:prstGeom prst="rect">
            <a:avLst/>
          </a:prstGeom>
        </p:spPr>
        <p:txBody>
          <a:bodyPr/>
          <a:lst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solidFill>
                  <a:schemeClr val="bg1"/>
                </a:solidFill>
              </a:rPr>
              <a:t>The only Approach for Countries / sites with High emission brown field</a:t>
            </a:r>
          </a:p>
        </p:txBody>
      </p:sp>
    </p:spTree>
    <p:extLst>
      <p:ext uri="{BB962C8B-B14F-4D97-AF65-F5344CB8AC3E}">
        <p14:creationId xmlns:p14="http://schemas.microsoft.com/office/powerpoint/2010/main" val="185745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nature, crépuscule&#10;&#10;Description générée automatiquement">
            <a:extLst>
              <a:ext uri="{FF2B5EF4-FFF2-40B4-BE49-F238E27FC236}">
                <a16:creationId xmlns:a16="http://schemas.microsoft.com/office/drawing/2014/main" id="{CDAD96BF-EDDA-4847-AFB2-34E35E66DF2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2389"/>
          <a:stretch/>
        </p:blipFill>
        <p:spPr>
          <a:xfrm>
            <a:off x="0" y="-21232"/>
            <a:ext cx="9144000" cy="5164731"/>
          </a:xfrm>
          <a:prstGeom prst="rect">
            <a:avLst/>
          </a:prstGeom>
        </p:spPr>
      </p:pic>
      <p:sp>
        <p:nvSpPr>
          <p:cNvPr id="25" name="Rectangle 24">
            <a:extLst>
              <a:ext uri="{FF2B5EF4-FFF2-40B4-BE49-F238E27FC236}">
                <a16:creationId xmlns:a16="http://schemas.microsoft.com/office/drawing/2014/main" id="{6B4C7942-ED8A-08E2-D0B9-04BDD4BBF65A}"/>
              </a:ext>
            </a:extLst>
          </p:cNvPr>
          <p:cNvSpPr/>
          <p:nvPr/>
        </p:nvSpPr>
        <p:spPr>
          <a:xfrm>
            <a:off x="1" y="-23485"/>
            <a:ext cx="9144001" cy="5143501"/>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907">
              <a:defRPr/>
            </a:pPr>
            <a:endParaRPr lang="en-US">
              <a:solidFill>
                <a:prstClr val="white"/>
              </a:solidFill>
              <a:latin typeface="Arial"/>
            </a:endParaRPr>
          </a:p>
        </p:txBody>
      </p:sp>
      <p:sp>
        <p:nvSpPr>
          <p:cNvPr id="32" name="Espace réservé du contenu 3">
            <a:extLst>
              <a:ext uri="{FF2B5EF4-FFF2-40B4-BE49-F238E27FC236}">
                <a16:creationId xmlns:a16="http://schemas.microsoft.com/office/drawing/2014/main" id="{FC798727-BF7A-2E06-FFAA-9CEAF80F7A6D}"/>
              </a:ext>
            </a:extLst>
          </p:cNvPr>
          <p:cNvSpPr>
            <a:spLocks noGrp="1"/>
          </p:cNvSpPr>
          <p:nvPr/>
        </p:nvSpPr>
        <p:spPr>
          <a:xfrm>
            <a:off x="250228" y="1290048"/>
            <a:ext cx="3500259" cy="2471667"/>
          </a:xfrm>
          <a:prstGeom prst="rect">
            <a:avLst/>
          </a:prstGeom>
          <a:solidFill>
            <a:schemeClr val="tx1">
              <a:alpha val="37000"/>
            </a:schemeClr>
          </a:solidFill>
        </p:spPr>
        <p:txBody>
          <a:bodyPr vert="horz" wrap="square" lIns="0" tIns="0" rIns="0" bIns="0" rtlCol="0" anchor="t">
            <a:noAutofit/>
          </a:bodyPr>
          <a:lst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15240" indent="0"/>
            <a:r>
              <a:rPr lang="fr-FR" sz="1400" b="1">
                <a:solidFill>
                  <a:schemeClr val="bg1"/>
                </a:solidFill>
              </a:rPr>
              <a:t> </a:t>
            </a:r>
            <a:r>
              <a:rPr lang="fr-FR" sz="1400" b="1" err="1">
                <a:solidFill>
                  <a:schemeClr val="bg1"/>
                </a:solidFill>
              </a:rPr>
              <a:t>Supply</a:t>
            </a:r>
            <a:r>
              <a:rPr lang="fr-FR" sz="1400" b="1">
                <a:solidFill>
                  <a:schemeClr val="bg1"/>
                </a:solidFill>
              </a:rPr>
              <a:t>: </a:t>
            </a:r>
            <a:endParaRPr lang="fr-FR">
              <a:solidFill>
                <a:schemeClr val="bg1"/>
              </a:solidFill>
            </a:endParaRPr>
          </a:p>
          <a:p>
            <a:pPr marL="490220" lvl="1" indent="-285750"/>
            <a:r>
              <a:rPr lang="fr-FR" sz="1200">
                <a:solidFill>
                  <a:schemeClr val="bg1"/>
                </a:solidFill>
              </a:rPr>
              <a:t>Multiple Distributed –</a:t>
            </a:r>
            <a:r>
              <a:rPr lang="en-US" sz="1200">
                <a:solidFill>
                  <a:schemeClr val="bg1"/>
                </a:solidFill>
              </a:rPr>
              <a:t>Renewables</a:t>
            </a:r>
          </a:p>
          <a:p>
            <a:pPr marL="490220" lvl="1" indent="-285750"/>
            <a:r>
              <a:rPr lang="fr-FR" sz="1200">
                <a:solidFill>
                  <a:schemeClr val="bg1"/>
                </a:solidFill>
              </a:rPr>
              <a:t>Gray – </a:t>
            </a:r>
            <a:r>
              <a:rPr lang="fr-FR" sz="1200" err="1">
                <a:solidFill>
                  <a:schemeClr val="bg1"/>
                </a:solidFill>
              </a:rPr>
              <a:t>Only</a:t>
            </a:r>
            <a:r>
              <a:rPr lang="fr-FR" sz="1200">
                <a:solidFill>
                  <a:schemeClr val="bg1"/>
                </a:solidFill>
              </a:rPr>
              <a:t> </a:t>
            </a:r>
            <a:r>
              <a:rPr lang="en-US" sz="1200">
                <a:solidFill>
                  <a:schemeClr val="bg1"/>
                </a:solidFill>
              </a:rPr>
              <a:t>centralized (one large Gas PP)</a:t>
            </a:r>
          </a:p>
          <a:p>
            <a:pPr marL="300990" indent="-285750"/>
            <a:r>
              <a:rPr lang="en-US" sz="1400" b="1">
                <a:solidFill>
                  <a:schemeClr val="bg1"/>
                </a:solidFill>
              </a:rPr>
              <a:t> Demand:</a:t>
            </a:r>
          </a:p>
          <a:p>
            <a:pPr marL="490220" lvl="1" indent="-285750"/>
            <a:r>
              <a:rPr lang="en-US" sz="1200">
                <a:solidFill>
                  <a:schemeClr val="bg1"/>
                </a:solidFill>
              </a:rPr>
              <a:t>Avoid small site emission everywhere</a:t>
            </a:r>
          </a:p>
          <a:p>
            <a:pPr marL="490220" lvl="1" indent="-285750"/>
            <a:r>
              <a:rPr lang="en-US" sz="1200">
                <a:solidFill>
                  <a:schemeClr val="bg1"/>
                </a:solidFill>
              </a:rPr>
              <a:t>All </a:t>
            </a:r>
            <a:r>
              <a:rPr lang="en-US" sz="1200" b="1">
                <a:solidFill>
                  <a:srgbClr val="36C746"/>
                </a:solidFill>
              </a:rPr>
              <a:t>Electrical</a:t>
            </a:r>
            <a:r>
              <a:rPr lang="en-US" sz="1200">
                <a:solidFill>
                  <a:schemeClr val="bg1"/>
                </a:solidFill>
              </a:rPr>
              <a:t> ecosystem</a:t>
            </a:r>
          </a:p>
          <a:p>
            <a:pPr marL="490220" lvl="1" indent="-285750"/>
            <a:r>
              <a:rPr lang="en-US" sz="1200">
                <a:solidFill>
                  <a:schemeClr val="bg1"/>
                </a:solidFill>
              </a:rPr>
              <a:t>Incase promote microgrids with prosumers model to have net zero on site level</a:t>
            </a:r>
          </a:p>
          <a:p>
            <a:pPr marL="172720" indent="-156845"/>
            <a:endParaRPr lang="fr-FR" sz="1200">
              <a:solidFill>
                <a:schemeClr val="bg1"/>
              </a:solidFill>
            </a:endParaRPr>
          </a:p>
        </p:txBody>
      </p:sp>
      <p:sp>
        <p:nvSpPr>
          <p:cNvPr id="33" name="Espace réservé du texte 4">
            <a:extLst>
              <a:ext uri="{FF2B5EF4-FFF2-40B4-BE49-F238E27FC236}">
                <a16:creationId xmlns:a16="http://schemas.microsoft.com/office/drawing/2014/main" id="{116EB948-9684-47E2-445B-18122ADAC16B}"/>
              </a:ext>
            </a:extLst>
          </p:cNvPr>
          <p:cNvSpPr>
            <a:spLocks noGrp="1"/>
          </p:cNvSpPr>
          <p:nvPr/>
        </p:nvSpPr>
        <p:spPr>
          <a:xfrm>
            <a:off x="252413" y="143562"/>
            <a:ext cx="8647112" cy="369332"/>
          </a:xfrm>
          <a:prstGeom prst="rect">
            <a:avLst/>
          </a:prstGeom>
        </p:spPr>
        <p:txBody>
          <a:bodyPr vert="horz" lIns="0" tIns="0" rIns="0" bIns="0" rtlCol="0" anchor="t">
            <a:noAutofit/>
          </a:bodyPr>
          <a:lstStyle>
            <a:lvl1pPr marL="173032" indent="-157158" algn="l" defTabSz="457184" rtl="0" eaLnBrk="1" latinLnBrk="0" hangingPunct="1">
              <a:spcBef>
                <a:spcPts val="500"/>
              </a:spcBef>
              <a:spcAft>
                <a:spcPts val="500"/>
              </a:spcAft>
              <a:buClr>
                <a:schemeClr val="bg2"/>
              </a:buClr>
              <a:buFontTx/>
              <a:buNone/>
              <a:defRPr sz="2400" kern="1200">
                <a:solidFill>
                  <a:schemeClr val="tx2"/>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Tx/>
              <a:buNone/>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Tx/>
              <a:buNone/>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Tx/>
              <a:buNone/>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Tx/>
              <a:buNone/>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172720" indent="-156845"/>
            <a:r>
              <a:rPr lang="fr-FR" sz="2800" err="1">
                <a:solidFill>
                  <a:srgbClr val="3DCD58"/>
                </a:solidFill>
              </a:rPr>
              <a:t>Grow</a:t>
            </a:r>
            <a:r>
              <a:rPr lang="fr-FR" sz="2800">
                <a:solidFill>
                  <a:srgbClr val="3DCD58"/>
                </a:solidFill>
              </a:rPr>
              <a:t> </a:t>
            </a:r>
            <a:r>
              <a:rPr lang="fr-FR" sz="2800" err="1">
                <a:solidFill>
                  <a:srgbClr val="3DCD58"/>
                </a:solidFill>
              </a:rPr>
              <a:t>with</a:t>
            </a:r>
            <a:r>
              <a:rPr lang="fr-FR" sz="2800">
                <a:solidFill>
                  <a:srgbClr val="3DCD58"/>
                </a:solidFill>
              </a:rPr>
              <a:t> </a:t>
            </a:r>
            <a:r>
              <a:rPr lang="fr-FR" sz="2800">
                <a:solidFill>
                  <a:schemeClr val="bg1"/>
                </a:solidFill>
              </a:rPr>
              <a:t>Net </a:t>
            </a:r>
            <a:r>
              <a:rPr lang="fr-FR" sz="2800" err="1">
                <a:solidFill>
                  <a:schemeClr val="bg1"/>
                </a:solidFill>
              </a:rPr>
              <a:t>Zero</a:t>
            </a:r>
            <a:r>
              <a:rPr lang="fr-FR" sz="2800">
                <a:solidFill>
                  <a:srgbClr val="3DCD58"/>
                </a:solidFill>
              </a:rPr>
              <a:t> </a:t>
            </a:r>
            <a:r>
              <a:rPr lang="fr-FR" sz="2800" err="1">
                <a:solidFill>
                  <a:srgbClr val="3DCD58"/>
                </a:solidFill>
              </a:rPr>
              <a:t>instead</a:t>
            </a:r>
            <a:r>
              <a:rPr lang="fr-FR" sz="2800">
                <a:solidFill>
                  <a:srgbClr val="3DCD58"/>
                </a:solidFill>
              </a:rPr>
              <a:t> of </a:t>
            </a:r>
            <a:r>
              <a:rPr lang="fr-FR" sz="2800" err="1">
                <a:solidFill>
                  <a:srgbClr val="3DCD58"/>
                </a:solidFill>
              </a:rPr>
              <a:t>later</a:t>
            </a:r>
            <a:r>
              <a:rPr lang="fr-FR" sz="2800">
                <a:solidFill>
                  <a:srgbClr val="3DCD58"/>
                </a:solidFill>
              </a:rPr>
              <a:t> </a:t>
            </a:r>
            <a:r>
              <a:rPr lang="fr-FR" sz="2800" err="1">
                <a:solidFill>
                  <a:srgbClr val="3DCD58"/>
                </a:solidFill>
              </a:rPr>
              <a:t>decarbonization</a:t>
            </a:r>
            <a:endParaRPr lang="fr-FR" sz="2800">
              <a:solidFill>
                <a:srgbClr val="3DCD58"/>
              </a:solidFill>
            </a:endParaRPr>
          </a:p>
        </p:txBody>
      </p:sp>
      <p:sp>
        <p:nvSpPr>
          <p:cNvPr id="34" name="Espace réservé du texte 5">
            <a:extLst>
              <a:ext uri="{FF2B5EF4-FFF2-40B4-BE49-F238E27FC236}">
                <a16:creationId xmlns:a16="http://schemas.microsoft.com/office/drawing/2014/main" id="{5A635880-4838-30AF-652E-EFF44118CC57}"/>
              </a:ext>
            </a:extLst>
          </p:cNvPr>
          <p:cNvSpPr>
            <a:spLocks noGrp="1"/>
          </p:cNvSpPr>
          <p:nvPr/>
        </p:nvSpPr>
        <p:spPr>
          <a:xfrm>
            <a:off x="252413" y="933886"/>
            <a:ext cx="3590045" cy="274990"/>
          </a:xfrm>
          <a:prstGeom prst="rect">
            <a:avLst/>
          </a:prstGeom>
        </p:spPr>
        <p:txBody>
          <a:bodyPr vert="horz" lIns="0" tIns="0" rIns="0" bIns="0" rtlCol="0" anchor="t">
            <a:noAutofit/>
          </a:bodyPr>
          <a:lstStyle>
            <a:lvl1pPr marL="358762" indent="-342888" algn="l" defTabSz="457184" rtl="0" eaLnBrk="1" latinLnBrk="0" hangingPunct="1">
              <a:spcBef>
                <a:spcPts val="500"/>
              </a:spcBef>
              <a:spcAft>
                <a:spcPts val="500"/>
              </a:spcAft>
              <a:buClr>
                <a:schemeClr val="bg2"/>
              </a:buClr>
              <a:buFontTx/>
              <a:buNone/>
              <a:defRPr sz="1600" kern="1200" baseline="0">
                <a:solidFill>
                  <a:schemeClr val="accent1"/>
                </a:solidFill>
                <a:latin typeface="Arial"/>
                <a:ea typeface="+mn-ea"/>
                <a:cs typeface="Arial"/>
              </a:defRPr>
            </a:lvl1pPr>
            <a:lvl2pPr marL="407973" indent="-228592" algn="l" defTabSz="447659" rtl="0" eaLnBrk="1" latinLnBrk="0" hangingPunct="1">
              <a:spcBef>
                <a:spcPts val="500"/>
              </a:spcBef>
              <a:spcAft>
                <a:spcPts val="500"/>
              </a:spcAft>
              <a:buClr>
                <a:srgbClr val="36C746"/>
              </a:buClr>
              <a:buFontTx/>
              <a:buNone/>
              <a:defRPr sz="1400" kern="1200">
                <a:solidFill>
                  <a:schemeClr val="accent1"/>
                </a:solidFill>
                <a:latin typeface="Arial"/>
                <a:ea typeface="+mn-ea"/>
                <a:cs typeface="Arial"/>
              </a:defRPr>
            </a:lvl2pPr>
            <a:lvl3pPr marL="587354" indent="-228592" algn="l" defTabSz="457184" rtl="0" eaLnBrk="1" latinLnBrk="0" hangingPunct="1">
              <a:spcBef>
                <a:spcPts val="500"/>
              </a:spcBef>
              <a:spcAft>
                <a:spcPts val="500"/>
              </a:spcAft>
              <a:buClr>
                <a:srgbClr val="36C746"/>
              </a:buClr>
              <a:buFontTx/>
              <a:buNone/>
              <a:defRPr sz="1300" kern="1200">
                <a:solidFill>
                  <a:schemeClr val="accent1"/>
                </a:solidFill>
                <a:latin typeface="Arial"/>
                <a:ea typeface="+mn-ea"/>
                <a:cs typeface="Arial"/>
              </a:defRPr>
            </a:lvl3pPr>
            <a:lvl4pPr marL="768323" indent="-228592" algn="l" defTabSz="457184" rtl="0" eaLnBrk="1" latinLnBrk="0" hangingPunct="1">
              <a:spcBef>
                <a:spcPts val="500"/>
              </a:spcBef>
              <a:spcAft>
                <a:spcPts val="500"/>
              </a:spcAft>
              <a:buClr>
                <a:srgbClr val="36C746"/>
              </a:buClr>
              <a:buFontTx/>
              <a:buNone/>
              <a:defRPr sz="1200" kern="1200">
                <a:solidFill>
                  <a:schemeClr val="accent1"/>
                </a:solidFill>
                <a:latin typeface="Arial"/>
                <a:ea typeface="+mn-ea"/>
                <a:cs typeface="Arial"/>
              </a:defRPr>
            </a:lvl4pPr>
            <a:lvl5pPr marL="939767" indent="-228592" algn="l" defTabSz="457184" rtl="0" eaLnBrk="1" latinLnBrk="0" hangingPunct="1">
              <a:spcBef>
                <a:spcPts val="500"/>
              </a:spcBef>
              <a:spcAft>
                <a:spcPts val="500"/>
              </a:spcAft>
              <a:buClr>
                <a:srgbClr val="36C746"/>
              </a:buClr>
              <a:buFontTx/>
              <a:buNone/>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358140" indent="-342265"/>
            <a:r>
              <a:rPr lang="en-US">
                <a:solidFill>
                  <a:srgbClr val="3DCD58"/>
                </a:solidFill>
              </a:rPr>
              <a:t>Strategy </a:t>
            </a:r>
            <a:r>
              <a:rPr lang="en-US">
                <a:solidFill>
                  <a:schemeClr val="bg1"/>
                </a:solidFill>
              </a:rPr>
              <a:t>for building green Country</a:t>
            </a:r>
          </a:p>
        </p:txBody>
      </p:sp>
      <p:sp>
        <p:nvSpPr>
          <p:cNvPr id="35" name="Espace réservé du contenu 3">
            <a:extLst>
              <a:ext uri="{FF2B5EF4-FFF2-40B4-BE49-F238E27FC236}">
                <a16:creationId xmlns:a16="http://schemas.microsoft.com/office/drawing/2014/main" id="{2A021EFB-9B88-19A4-71EF-C8188CE4BCDD}"/>
              </a:ext>
            </a:extLst>
          </p:cNvPr>
          <p:cNvSpPr txBox="1">
            <a:spLocks/>
          </p:cNvSpPr>
          <p:nvPr/>
        </p:nvSpPr>
        <p:spPr>
          <a:xfrm>
            <a:off x="5764994" y="1290048"/>
            <a:ext cx="3150797" cy="2462948"/>
          </a:xfrm>
          <a:prstGeom prst="rect">
            <a:avLst/>
          </a:prstGeom>
          <a:solidFill>
            <a:schemeClr val="tx1">
              <a:alpha val="37000"/>
            </a:schemeClr>
          </a:solidFill>
        </p:spPr>
        <p:txBody>
          <a:bodyPr vert="horz" wrap="square" lIns="0" tIns="0" rIns="0" bIns="0" rtlCol="0" anchor="ctr">
            <a:no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marL="299720" indent="-117475">
              <a:lnSpc>
                <a:spcPct val="150000"/>
              </a:lnSpc>
              <a:buFont typeface="Arial" panose="020B0604020202020204" pitchFamily="34" charset="0"/>
              <a:buChar char="•"/>
            </a:pPr>
            <a:r>
              <a:rPr lang="fr-FR" sz="1400" err="1">
                <a:solidFill>
                  <a:schemeClr val="bg1"/>
                </a:solidFill>
              </a:rPr>
              <a:t>Intergated</a:t>
            </a:r>
            <a:r>
              <a:rPr lang="fr-FR" sz="1400">
                <a:solidFill>
                  <a:schemeClr val="bg1"/>
                </a:solidFill>
              </a:rPr>
              <a:t> </a:t>
            </a:r>
            <a:r>
              <a:rPr lang="fr-FR" sz="1400" err="1">
                <a:solidFill>
                  <a:srgbClr val="36C746"/>
                </a:solidFill>
              </a:rPr>
              <a:t>digitalization</a:t>
            </a:r>
            <a:r>
              <a:rPr lang="fr-FR" sz="1400">
                <a:solidFill>
                  <a:srgbClr val="36C746"/>
                </a:solidFill>
              </a:rPr>
              <a:t> Electrification </a:t>
            </a:r>
            <a:endParaRPr lang="fr-FR" sz="1400">
              <a:solidFill>
                <a:srgbClr val="36C746"/>
              </a:solidFill>
              <a:cs typeface="Arial"/>
            </a:endParaRPr>
          </a:p>
          <a:p>
            <a:pPr marL="299720" indent="-117475">
              <a:lnSpc>
                <a:spcPct val="150000"/>
              </a:lnSpc>
              <a:buFont typeface="Arial" panose="020B0604020202020204" pitchFamily="34" charset="0"/>
              <a:buChar char="•"/>
            </a:pPr>
            <a:r>
              <a:rPr lang="fr-FR" sz="1400">
                <a:solidFill>
                  <a:schemeClr val="bg1"/>
                </a:solidFill>
              </a:rPr>
              <a:t>Carbon Capture </a:t>
            </a:r>
            <a:r>
              <a:rPr lang="fr-FR" sz="1400" err="1">
                <a:solidFill>
                  <a:schemeClr val="bg1"/>
                </a:solidFill>
              </a:rPr>
              <a:t>Utilization</a:t>
            </a:r>
            <a:r>
              <a:rPr lang="fr-FR" sz="1400">
                <a:solidFill>
                  <a:schemeClr val="bg1"/>
                </a:solidFill>
              </a:rPr>
              <a:t> &amp; Storage</a:t>
            </a:r>
            <a:endParaRPr lang="fr-FR" sz="1400">
              <a:solidFill>
                <a:schemeClr val="bg1"/>
              </a:solidFill>
              <a:cs typeface="Arial"/>
            </a:endParaRPr>
          </a:p>
          <a:p>
            <a:pPr marL="299720" indent="-117475">
              <a:lnSpc>
                <a:spcPct val="150000"/>
              </a:lnSpc>
              <a:buFont typeface="Arial" panose="020B0604020202020204" pitchFamily="34" charset="0"/>
              <a:buChar char="•"/>
            </a:pPr>
            <a:r>
              <a:rPr lang="fr-FR" sz="1400">
                <a:solidFill>
                  <a:schemeClr val="bg1"/>
                </a:solidFill>
              </a:rPr>
              <a:t>New </a:t>
            </a:r>
            <a:r>
              <a:rPr lang="fr-FR" sz="1400" err="1">
                <a:solidFill>
                  <a:schemeClr val="bg1"/>
                </a:solidFill>
              </a:rPr>
              <a:t>energies</a:t>
            </a:r>
            <a:r>
              <a:rPr lang="fr-FR" sz="1400">
                <a:solidFill>
                  <a:schemeClr val="bg1"/>
                </a:solidFill>
              </a:rPr>
              <a:t>: </a:t>
            </a:r>
            <a:r>
              <a:rPr lang="fr-FR" sz="1400" err="1">
                <a:solidFill>
                  <a:schemeClr val="bg1"/>
                </a:solidFill>
              </a:rPr>
              <a:t>Hydrogen</a:t>
            </a:r>
            <a:r>
              <a:rPr lang="fr-FR" sz="1400">
                <a:solidFill>
                  <a:schemeClr val="bg1"/>
                </a:solidFill>
              </a:rPr>
              <a:t>, Wind, Solar, EV, </a:t>
            </a:r>
            <a:r>
              <a:rPr lang="fr-FR" sz="1400" err="1">
                <a:solidFill>
                  <a:schemeClr val="bg1"/>
                </a:solidFill>
              </a:rPr>
              <a:t>Biofuel</a:t>
            </a:r>
            <a:r>
              <a:rPr lang="fr-FR" sz="1400">
                <a:solidFill>
                  <a:schemeClr val="bg1"/>
                </a:solidFill>
              </a:rPr>
              <a:t>, etc…</a:t>
            </a:r>
            <a:endParaRPr lang="fr-FR" sz="1400">
              <a:solidFill>
                <a:schemeClr val="bg1"/>
              </a:solidFill>
              <a:cs typeface="Arial"/>
            </a:endParaRPr>
          </a:p>
          <a:p>
            <a:pPr marL="299720" indent="-117475">
              <a:buFont typeface="Arial" panose="020B0604020202020204" pitchFamily="34" charset="0"/>
              <a:buChar char="•"/>
            </a:pPr>
            <a:endParaRPr lang="fr-FR" sz="1400">
              <a:solidFill>
                <a:schemeClr val="bg1"/>
              </a:solidFill>
              <a:cs typeface="Arial"/>
            </a:endParaRPr>
          </a:p>
        </p:txBody>
      </p:sp>
      <p:sp>
        <p:nvSpPr>
          <p:cNvPr id="36" name="Ellipse 35">
            <a:extLst>
              <a:ext uri="{FF2B5EF4-FFF2-40B4-BE49-F238E27FC236}">
                <a16:creationId xmlns:a16="http://schemas.microsoft.com/office/drawing/2014/main" id="{D024B42D-5190-2B53-D13F-49E766C9A65A}"/>
              </a:ext>
            </a:extLst>
          </p:cNvPr>
          <p:cNvSpPr/>
          <p:nvPr/>
        </p:nvSpPr>
        <p:spPr>
          <a:xfrm>
            <a:off x="3848100" y="1731671"/>
            <a:ext cx="1760220" cy="1095199"/>
          </a:xfrm>
          <a:prstGeom prst="ellipse">
            <a:avLst/>
          </a:prstGeom>
          <a:solidFill>
            <a:schemeClr val="tx1">
              <a:alpha val="37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a:endParaRPr lang="fr-FR">
              <a:solidFill>
                <a:schemeClr val="bg1"/>
              </a:solidFill>
            </a:endParaRPr>
          </a:p>
        </p:txBody>
      </p:sp>
      <p:sp>
        <p:nvSpPr>
          <p:cNvPr id="37" name="ZoneTexte 6">
            <a:extLst>
              <a:ext uri="{FF2B5EF4-FFF2-40B4-BE49-F238E27FC236}">
                <a16:creationId xmlns:a16="http://schemas.microsoft.com/office/drawing/2014/main" id="{A960B83C-CDD9-D75A-A482-5A49705F4542}"/>
              </a:ext>
            </a:extLst>
          </p:cNvPr>
          <p:cNvSpPr txBox="1"/>
          <p:nvPr/>
        </p:nvSpPr>
        <p:spPr>
          <a:xfrm>
            <a:off x="3791414" y="2090508"/>
            <a:ext cx="1973580" cy="461665"/>
          </a:xfrm>
          <a:prstGeom prst="rect">
            <a:avLst/>
          </a:prstGeom>
          <a:noFill/>
        </p:spPr>
        <p:txBody>
          <a:bodyPr wrap="square">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a:r>
              <a:rPr lang="fr-FR" sz="2400" b="1">
                <a:solidFill>
                  <a:schemeClr val="bg1"/>
                </a:solidFill>
              </a:rPr>
              <a:t>Net </a:t>
            </a:r>
            <a:r>
              <a:rPr lang="fr-FR" sz="2400" b="1" err="1">
                <a:solidFill>
                  <a:schemeClr val="bg1"/>
                </a:solidFill>
              </a:rPr>
              <a:t>Zero</a:t>
            </a:r>
            <a:endParaRPr lang="fr-FR" sz="2400" b="1">
              <a:solidFill>
                <a:schemeClr val="bg1"/>
              </a:solidFill>
            </a:endParaRPr>
          </a:p>
        </p:txBody>
      </p:sp>
      <p:sp>
        <p:nvSpPr>
          <p:cNvPr id="38" name="Rectangle 37">
            <a:extLst>
              <a:ext uri="{FF2B5EF4-FFF2-40B4-BE49-F238E27FC236}">
                <a16:creationId xmlns:a16="http://schemas.microsoft.com/office/drawing/2014/main" id="{1DA898BD-009C-AFC2-79C2-388FD7942F55}"/>
              </a:ext>
            </a:extLst>
          </p:cNvPr>
          <p:cNvSpPr/>
          <p:nvPr/>
        </p:nvSpPr>
        <p:spPr>
          <a:xfrm>
            <a:off x="2573334" y="3894804"/>
            <a:ext cx="1276958" cy="495763"/>
          </a:xfrm>
          <a:prstGeom prst="rect">
            <a:avLst/>
          </a:prstGeom>
          <a:solidFill>
            <a:schemeClr val="tx1">
              <a:alpha val="37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a:r>
              <a:rPr lang="fr-FR" b="1" err="1">
                <a:solidFill>
                  <a:schemeClr val="bg1"/>
                </a:solidFill>
              </a:rPr>
              <a:t>Supply</a:t>
            </a:r>
            <a:r>
              <a:rPr lang="fr-FR" b="1">
                <a:solidFill>
                  <a:schemeClr val="bg1"/>
                </a:solidFill>
              </a:rPr>
              <a:t> </a:t>
            </a:r>
            <a:endParaRPr lang="fr-FR" b="1">
              <a:solidFill>
                <a:schemeClr val="bg1"/>
              </a:solidFill>
              <a:cs typeface="Arial"/>
            </a:endParaRPr>
          </a:p>
        </p:txBody>
      </p:sp>
      <p:sp>
        <p:nvSpPr>
          <p:cNvPr id="39" name="Rectangle 38">
            <a:extLst>
              <a:ext uri="{FF2B5EF4-FFF2-40B4-BE49-F238E27FC236}">
                <a16:creationId xmlns:a16="http://schemas.microsoft.com/office/drawing/2014/main" id="{C9A538A6-3DCF-E4EA-169A-1791F0C23EE0}"/>
              </a:ext>
            </a:extLst>
          </p:cNvPr>
          <p:cNvSpPr/>
          <p:nvPr/>
        </p:nvSpPr>
        <p:spPr>
          <a:xfrm>
            <a:off x="5601866" y="3894803"/>
            <a:ext cx="1301325" cy="456618"/>
          </a:xfrm>
          <a:prstGeom prst="rect">
            <a:avLst/>
          </a:prstGeom>
          <a:solidFill>
            <a:schemeClr val="tx1">
              <a:alpha val="37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a:r>
              <a:rPr lang="fr-FR" b="1" err="1">
                <a:solidFill>
                  <a:schemeClr val="bg1"/>
                </a:solidFill>
              </a:rPr>
              <a:t>Demand</a:t>
            </a:r>
            <a:r>
              <a:rPr lang="fr-FR">
                <a:solidFill>
                  <a:schemeClr val="bg1"/>
                </a:solidFill>
              </a:rPr>
              <a:t> </a:t>
            </a:r>
          </a:p>
        </p:txBody>
      </p:sp>
      <p:sp>
        <p:nvSpPr>
          <p:cNvPr id="40" name="Rectangle 39">
            <a:extLst>
              <a:ext uri="{FF2B5EF4-FFF2-40B4-BE49-F238E27FC236}">
                <a16:creationId xmlns:a16="http://schemas.microsoft.com/office/drawing/2014/main" id="{B8244487-CEB5-743F-8487-82967C7AFC01}"/>
              </a:ext>
            </a:extLst>
          </p:cNvPr>
          <p:cNvSpPr/>
          <p:nvPr/>
        </p:nvSpPr>
        <p:spPr>
          <a:xfrm>
            <a:off x="4145593" y="3363083"/>
            <a:ext cx="1161603" cy="361614"/>
          </a:xfrm>
          <a:prstGeom prst="rect">
            <a:avLst/>
          </a:prstGeom>
          <a:solidFill>
            <a:schemeClr val="tx1">
              <a:alpha val="37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a:r>
              <a:rPr lang="fr-FR">
                <a:solidFill>
                  <a:schemeClr val="bg1"/>
                </a:solidFill>
              </a:rPr>
              <a:t>Digital</a:t>
            </a:r>
          </a:p>
        </p:txBody>
      </p:sp>
      <p:sp>
        <p:nvSpPr>
          <p:cNvPr id="41" name="Flèche : double flèche horizontale 40">
            <a:extLst>
              <a:ext uri="{FF2B5EF4-FFF2-40B4-BE49-F238E27FC236}">
                <a16:creationId xmlns:a16="http://schemas.microsoft.com/office/drawing/2014/main" id="{23F41920-6211-774E-5379-F0F04DCA8B4F}"/>
              </a:ext>
            </a:extLst>
          </p:cNvPr>
          <p:cNvSpPr/>
          <p:nvPr/>
        </p:nvSpPr>
        <p:spPr>
          <a:xfrm>
            <a:off x="3613683" y="3416549"/>
            <a:ext cx="469280" cy="253916"/>
          </a:xfrm>
          <a:prstGeom prst="lef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a:endParaRPr lang="fr-FR">
              <a:solidFill>
                <a:schemeClr val="bg1"/>
              </a:solidFill>
            </a:endParaRPr>
          </a:p>
        </p:txBody>
      </p:sp>
      <p:sp>
        <p:nvSpPr>
          <p:cNvPr id="42" name="Flèche : double flèche horizontale 41">
            <a:extLst>
              <a:ext uri="{FF2B5EF4-FFF2-40B4-BE49-F238E27FC236}">
                <a16:creationId xmlns:a16="http://schemas.microsoft.com/office/drawing/2014/main" id="{A8BEF8ED-F9CF-099F-61AF-5D5C3F3CAEE8}"/>
              </a:ext>
            </a:extLst>
          </p:cNvPr>
          <p:cNvSpPr/>
          <p:nvPr/>
        </p:nvSpPr>
        <p:spPr>
          <a:xfrm>
            <a:off x="5365950" y="3416550"/>
            <a:ext cx="469280" cy="253916"/>
          </a:xfrm>
          <a:prstGeom prst="lef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a:endParaRPr lang="fr-FR">
              <a:solidFill>
                <a:schemeClr val="bg1"/>
              </a:solidFill>
            </a:endParaRPr>
          </a:p>
        </p:txBody>
      </p:sp>
      <p:sp>
        <p:nvSpPr>
          <p:cNvPr id="43" name="Flèche : double flèche horizontale 42">
            <a:extLst>
              <a:ext uri="{FF2B5EF4-FFF2-40B4-BE49-F238E27FC236}">
                <a16:creationId xmlns:a16="http://schemas.microsoft.com/office/drawing/2014/main" id="{5E178367-5CE2-AF39-0746-68E264542303}"/>
              </a:ext>
            </a:extLst>
          </p:cNvPr>
          <p:cNvSpPr/>
          <p:nvPr/>
        </p:nvSpPr>
        <p:spPr>
          <a:xfrm rot="16200000">
            <a:off x="4487804" y="2956275"/>
            <a:ext cx="469280" cy="253916"/>
          </a:xfrm>
          <a:prstGeom prst="lef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a:endParaRPr lang="fr-FR">
              <a:solidFill>
                <a:schemeClr val="bg1"/>
              </a:solidFill>
            </a:endParaRPr>
          </a:p>
        </p:txBody>
      </p:sp>
      <p:sp>
        <p:nvSpPr>
          <p:cNvPr id="44" name="Espace réservé du texte 5">
            <a:extLst>
              <a:ext uri="{FF2B5EF4-FFF2-40B4-BE49-F238E27FC236}">
                <a16:creationId xmlns:a16="http://schemas.microsoft.com/office/drawing/2014/main" id="{5437CE89-B611-EBBC-E652-AA014104C9ED}"/>
              </a:ext>
            </a:extLst>
          </p:cNvPr>
          <p:cNvSpPr txBox="1">
            <a:spLocks/>
          </p:cNvSpPr>
          <p:nvPr/>
        </p:nvSpPr>
        <p:spPr>
          <a:xfrm>
            <a:off x="5764995" y="932548"/>
            <a:ext cx="3151972" cy="423736"/>
          </a:xfrm>
          <a:prstGeom prst="rect">
            <a:avLst/>
          </a:prstGeom>
        </p:spPr>
        <p:txBody>
          <a:bodyPr vert="horz" lIns="0" tIns="0" rIns="0" bIns="0" rtlCol="0" anchor="t">
            <a:no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marL="358140" indent="-342265"/>
            <a:r>
              <a:rPr lang="en-US" sz="1600">
                <a:solidFill>
                  <a:schemeClr val="bg2"/>
                </a:solidFill>
              </a:rPr>
              <a:t>Enabling</a:t>
            </a:r>
            <a:r>
              <a:rPr lang="en-US" sz="1600">
                <a:solidFill>
                  <a:schemeClr val="bg1"/>
                </a:solidFill>
              </a:rPr>
              <a:t> Technologies</a:t>
            </a:r>
            <a:endParaRPr lang="fr-FR" sz="1600">
              <a:solidFill>
                <a:schemeClr val="bg1"/>
              </a:solidFill>
            </a:endParaRPr>
          </a:p>
        </p:txBody>
      </p:sp>
      <p:sp>
        <p:nvSpPr>
          <p:cNvPr id="45" name="Arrow: Pentagon 8">
            <a:extLst>
              <a:ext uri="{FF2B5EF4-FFF2-40B4-BE49-F238E27FC236}">
                <a16:creationId xmlns:a16="http://schemas.microsoft.com/office/drawing/2014/main" id="{9EFD73C9-9301-EA0B-BE01-C3DC1D8B505A}"/>
              </a:ext>
            </a:extLst>
          </p:cNvPr>
          <p:cNvSpPr/>
          <p:nvPr/>
        </p:nvSpPr>
        <p:spPr>
          <a:xfrm>
            <a:off x="4128050" y="4147713"/>
            <a:ext cx="1300530" cy="289824"/>
          </a:xfrm>
          <a:prstGeom prst="homePlat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a:r>
              <a:rPr lang="en-US"/>
              <a:t>One way</a:t>
            </a:r>
          </a:p>
        </p:txBody>
      </p:sp>
      <p:sp>
        <p:nvSpPr>
          <p:cNvPr id="46" name="Flèche : double flèche horizontale 45">
            <a:extLst>
              <a:ext uri="{FF2B5EF4-FFF2-40B4-BE49-F238E27FC236}">
                <a16:creationId xmlns:a16="http://schemas.microsoft.com/office/drawing/2014/main" id="{D153B5CF-DC81-6EEF-7D29-B57EB677F4D1}"/>
              </a:ext>
            </a:extLst>
          </p:cNvPr>
          <p:cNvSpPr/>
          <p:nvPr/>
        </p:nvSpPr>
        <p:spPr>
          <a:xfrm rot="16200000">
            <a:off x="4538691" y="3789675"/>
            <a:ext cx="367507" cy="253916"/>
          </a:xfrm>
          <a:prstGeom prst="lef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a:endParaRPr lang="fr-FR">
              <a:solidFill>
                <a:schemeClr val="bg1"/>
              </a:solidFill>
            </a:endParaRPr>
          </a:p>
        </p:txBody>
      </p:sp>
      <p:grpSp>
        <p:nvGrpSpPr>
          <p:cNvPr id="47" name="Group 17">
            <a:extLst>
              <a:ext uri="{FF2B5EF4-FFF2-40B4-BE49-F238E27FC236}">
                <a16:creationId xmlns:a16="http://schemas.microsoft.com/office/drawing/2014/main" id="{9A3B6690-3552-A889-7CDF-94E4C68FBAA9}"/>
              </a:ext>
            </a:extLst>
          </p:cNvPr>
          <p:cNvGrpSpPr/>
          <p:nvPr/>
        </p:nvGrpSpPr>
        <p:grpSpPr>
          <a:xfrm>
            <a:off x="6248786" y="4419947"/>
            <a:ext cx="2191384" cy="725106"/>
            <a:chOff x="6248786" y="4419947"/>
            <a:chExt cx="2191384" cy="725106"/>
          </a:xfrm>
        </p:grpSpPr>
        <p:pic>
          <p:nvPicPr>
            <p:cNvPr id="48" name="Picture 18" descr="A close up of a sign&#10;&#10;Description generated with high confidence">
              <a:extLst>
                <a:ext uri="{FF2B5EF4-FFF2-40B4-BE49-F238E27FC236}">
                  <a16:creationId xmlns:a16="http://schemas.microsoft.com/office/drawing/2014/main" id="{EEF21763-5C61-764B-0FC0-8C69040FC29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251169" y="4419947"/>
              <a:ext cx="2189001" cy="725106"/>
            </a:xfrm>
            <a:prstGeom prst="rect">
              <a:avLst/>
            </a:prstGeom>
          </p:spPr>
        </p:pic>
        <p:pic>
          <p:nvPicPr>
            <p:cNvPr id="49" name="Picture 19" descr="A close up of a sign&#10;&#10;Description generated with high confidence">
              <a:extLst>
                <a:ext uri="{FF2B5EF4-FFF2-40B4-BE49-F238E27FC236}">
                  <a16:creationId xmlns:a16="http://schemas.microsoft.com/office/drawing/2014/main" id="{0FB65643-336E-39A7-9842-2FA3F9D1754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248786" y="4419947"/>
              <a:ext cx="2189001" cy="725106"/>
            </a:xfrm>
            <a:prstGeom prst="rect">
              <a:avLst/>
            </a:prstGeom>
          </p:spPr>
        </p:pic>
      </p:grpSp>
    </p:spTree>
    <p:extLst>
      <p:ext uri="{BB962C8B-B14F-4D97-AF65-F5344CB8AC3E}">
        <p14:creationId xmlns:p14="http://schemas.microsoft.com/office/powerpoint/2010/main" val="156050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5C9FC26-22CB-47EE-9178-E42A9330200F}"/>
              </a:ext>
            </a:extLst>
          </p:cNvPr>
          <p:cNvPicPr>
            <a:picLocks noChangeAspect="1"/>
          </p:cNvPicPr>
          <p:nvPr/>
        </p:nvPicPr>
        <p:blipFill>
          <a:blip r:embed="rId3"/>
          <a:stretch>
            <a:fillRect/>
          </a:stretch>
        </p:blipFill>
        <p:spPr>
          <a:xfrm>
            <a:off x="-47454" y="0"/>
            <a:ext cx="9139428" cy="5143500"/>
          </a:xfrm>
          <a:prstGeom prst="rect">
            <a:avLst/>
          </a:prstGeom>
        </p:spPr>
      </p:pic>
      <p:pic>
        <p:nvPicPr>
          <p:cNvPr id="23" name="Picture 22">
            <a:extLst>
              <a:ext uri="{FF2B5EF4-FFF2-40B4-BE49-F238E27FC236}">
                <a16:creationId xmlns:a16="http://schemas.microsoft.com/office/drawing/2014/main" id="{5791A3D1-9F3F-442B-8EFC-F8DBB941899A}"/>
              </a:ext>
            </a:extLst>
          </p:cNvPr>
          <p:cNvPicPr>
            <a:picLocks noChangeAspect="1"/>
          </p:cNvPicPr>
          <p:nvPr/>
        </p:nvPicPr>
        <p:blipFill>
          <a:blip r:embed="rId4"/>
          <a:stretch>
            <a:fillRect/>
          </a:stretch>
        </p:blipFill>
        <p:spPr>
          <a:xfrm>
            <a:off x="-21632" y="0"/>
            <a:ext cx="9144000" cy="5143500"/>
          </a:xfrm>
          <a:prstGeom prst="rect">
            <a:avLst/>
          </a:prstGeom>
          <a:gradFill flip="none" rotWithShape="1">
            <a:gsLst>
              <a:gs pos="0">
                <a:schemeClr val="accent1">
                  <a:lumMod val="5000"/>
                  <a:lumOff val="95000"/>
                  <a:alpha val="0"/>
                </a:schemeClr>
              </a:gs>
              <a:gs pos="100000">
                <a:schemeClr val="accent1">
                  <a:lumMod val="30000"/>
                  <a:lumOff val="70000"/>
                </a:schemeClr>
              </a:gs>
            </a:gsLst>
            <a:lin ang="0" scaled="1"/>
            <a:tileRect/>
          </a:gradFill>
        </p:spPr>
      </p:pic>
      <p:grpSp>
        <p:nvGrpSpPr>
          <p:cNvPr id="10" name="Group 9">
            <a:extLst>
              <a:ext uri="{FF2B5EF4-FFF2-40B4-BE49-F238E27FC236}">
                <a16:creationId xmlns:a16="http://schemas.microsoft.com/office/drawing/2014/main" id="{A37E2041-0C81-09A1-A72C-DFE46EB27E6B}"/>
              </a:ext>
            </a:extLst>
          </p:cNvPr>
          <p:cNvGrpSpPr/>
          <p:nvPr/>
        </p:nvGrpSpPr>
        <p:grpSpPr>
          <a:xfrm>
            <a:off x="5355203" y="1188585"/>
            <a:ext cx="2400016" cy="1257797"/>
            <a:chOff x="5355203" y="1188585"/>
            <a:chExt cx="2400016" cy="1257797"/>
          </a:xfrm>
        </p:grpSpPr>
        <p:sp>
          <p:nvSpPr>
            <p:cNvPr id="3" name="TextBox 2">
              <a:extLst>
                <a:ext uri="{FF2B5EF4-FFF2-40B4-BE49-F238E27FC236}">
                  <a16:creationId xmlns:a16="http://schemas.microsoft.com/office/drawing/2014/main" id="{3070204A-24E3-E1FB-C4A0-77A8A53D4E5B}"/>
                </a:ext>
              </a:extLst>
            </p:cNvPr>
            <p:cNvSpPr txBox="1"/>
            <p:nvPr/>
          </p:nvSpPr>
          <p:spPr>
            <a:xfrm>
              <a:off x="5355203" y="1188585"/>
              <a:ext cx="2400016" cy="1015663"/>
            </a:xfrm>
            <a:prstGeom prst="rect">
              <a:avLst/>
            </a:prstGeom>
            <a:noFill/>
          </p:spPr>
          <p:txBody>
            <a:bodyPr wrap="none" rtlCol="0">
              <a:spAutoFit/>
            </a:bodyPr>
            <a:lstStyle/>
            <a:p>
              <a:pPr marL="0" marR="0" lvl="0" indent="0" algn="ctr" defTabSz="456944" rtl="0" eaLnBrk="1" fontAlgn="auto" latinLnBrk="0" hangingPunct="1">
                <a:lnSpc>
                  <a:spcPct val="100000"/>
                </a:lnSpc>
                <a:spcBef>
                  <a:spcPts val="0"/>
                </a:spcBef>
                <a:spcAft>
                  <a:spcPts val="0"/>
                </a:spcAft>
                <a:buClrTx/>
                <a:buSzTx/>
                <a:buFontTx/>
                <a:buNone/>
                <a:tabLst/>
                <a:defRPr/>
              </a:pPr>
              <a:r>
                <a:rPr kumimoji="0" lang="en-US" sz="6000" b="1" i="0" u="none" strike="noStrike" kern="0" cap="none" spc="-150" normalizeH="0" baseline="0" noProof="0">
                  <a:ln>
                    <a:noFill/>
                  </a:ln>
                  <a:solidFill>
                    <a:prstClr val="white"/>
                  </a:solidFill>
                  <a:effectLst/>
                  <a:uLnTx/>
                  <a:uFillTx/>
                  <a:latin typeface="Arial"/>
                  <a:ea typeface="+mn-ea"/>
                  <a:cs typeface="+mn-cs"/>
                </a:rPr>
                <a:t>Digital</a:t>
              </a:r>
            </a:p>
          </p:txBody>
        </p:sp>
        <p:sp>
          <p:nvSpPr>
            <p:cNvPr id="4" name="Rectangle 3">
              <a:extLst>
                <a:ext uri="{FF2B5EF4-FFF2-40B4-BE49-F238E27FC236}">
                  <a16:creationId xmlns:a16="http://schemas.microsoft.com/office/drawing/2014/main" id="{051CE8BA-2EF4-E03B-E815-DFD62C484DE7}"/>
                </a:ext>
              </a:extLst>
            </p:cNvPr>
            <p:cNvSpPr/>
            <p:nvPr/>
          </p:nvSpPr>
          <p:spPr>
            <a:xfrm>
              <a:off x="5417720" y="2077050"/>
              <a:ext cx="2274983" cy="3693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marL="0" marR="0" lvl="0" indent="0" algn="ctr" defTabSz="456918" rtl="0" eaLnBrk="1" fontAlgn="auto" latinLnBrk="0" hangingPunct="1">
                <a:lnSpc>
                  <a:spcPct val="100000"/>
                </a:lnSpc>
                <a:spcBef>
                  <a:spcPts val="0"/>
                </a:spcBef>
                <a:spcAft>
                  <a:spcPts val="0"/>
                </a:spcAft>
                <a:buClrTx/>
                <a:buSzTx/>
                <a:buFontTx/>
                <a:buNone/>
                <a:tabLst/>
                <a:defRPr/>
              </a:pPr>
              <a:r>
                <a:rPr lang="en-US">
                  <a:solidFill>
                    <a:prstClr val="white"/>
                  </a:solidFill>
                  <a:latin typeface="Arial"/>
                </a:rPr>
                <a:t>m</a:t>
              </a:r>
              <a:r>
                <a:rPr kumimoji="0" lang="en-US" sz="1800" b="0" i="0" u="none" strike="noStrike" kern="1200" cap="none" spc="0" normalizeH="0" baseline="0" noProof="0" err="1">
                  <a:ln>
                    <a:noFill/>
                  </a:ln>
                  <a:solidFill>
                    <a:prstClr val="white"/>
                  </a:solidFill>
                  <a:effectLst/>
                  <a:uLnTx/>
                  <a:uFillTx/>
                  <a:latin typeface="Arial"/>
                  <a:ea typeface="+mn-ea"/>
                  <a:cs typeface="+mn-cs"/>
                </a:rPr>
                <a:t>akes</a:t>
              </a:r>
              <a:r>
                <a:rPr kumimoji="0" lang="en-US" sz="1800" b="0" i="0" u="none" strike="noStrike" kern="1200" cap="none" spc="0" normalizeH="0" baseline="0" noProof="0">
                  <a:ln>
                    <a:noFill/>
                  </a:ln>
                  <a:solidFill>
                    <a:prstClr val="white"/>
                  </a:solidFill>
                  <a:effectLst/>
                  <a:uLnTx/>
                  <a:uFillTx/>
                  <a:latin typeface="Arial"/>
                  <a:ea typeface="+mn-ea"/>
                  <a:cs typeface="+mn-cs"/>
                </a:rPr>
                <a:t> energy </a:t>
              </a:r>
              <a:r>
                <a:rPr lang="en-US">
                  <a:solidFill>
                    <a:schemeClr val="tx2"/>
                  </a:solidFill>
                  <a:latin typeface="Arial"/>
                </a:rPr>
                <a:t>s</a:t>
              </a:r>
              <a:r>
                <a:rPr kumimoji="0" lang="en-US" sz="1800" b="0" i="0" u="none" strike="noStrike" kern="1200" cap="none" spc="0" normalizeH="0" baseline="0" noProof="0">
                  <a:ln>
                    <a:noFill/>
                  </a:ln>
                  <a:solidFill>
                    <a:schemeClr val="tx2"/>
                  </a:solidFill>
                  <a:effectLst/>
                  <a:uLnTx/>
                  <a:uFillTx/>
                  <a:latin typeface="Arial"/>
                  <a:ea typeface="+mn-ea"/>
                  <a:cs typeface="+mn-cs"/>
                </a:rPr>
                <a:t>mart</a:t>
              </a:r>
            </a:p>
          </p:txBody>
        </p:sp>
      </p:grpSp>
      <p:grpSp>
        <p:nvGrpSpPr>
          <p:cNvPr id="9" name="Group 8">
            <a:extLst>
              <a:ext uri="{FF2B5EF4-FFF2-40B4-BE49-F238E27FC236}">
                <a16:creationId xmlns:a16="http://schemas.microsoft.com/office/drawing/2014/main" id="{84A28F3D-36E4-76A2-E115-6B9213410F05}"/>
              </a:ext>
            </a:extLst>
          </p:cNvPr>
          <p:cNvGrpSpPr/>
          <p:nvPr/>
        </p:nvGrpSpPr>
        <p:grpSpPr>
          <a:xfrm>
            <a:off x="754132" y="1188585"/>
            <a:ext cx="3413115" cy="1273186"/>
            <a:chOff x="754132" y="1188585"/>
            <a:chExt cx="3413115" cy="1273186"/>
          </a:xfrm>
        </p:grpSpPr>
        <p:sp>
          <p:nvSpPr>
            <p:cNvPr id="2" name="TextBox 1">
              <a:extLst>
                <a:ext uri="{FF2B5EF4-FFF2-40B4-BE49-F238E27FC236}">
                  <a16:creationId xmlns:a16="http://schemas.microsoft.com/office/drawing/2014/main" id="{C825D1EF-C621-972C-CFA3-701B4C43FEF1}"/>
                </a:ext>
              </a:extLst>
            </p:cNvPr>
            <p:cNvSpPr txBox="1"/>
            <p:nvPr/>
          </p:nvSpPr>
          <p:spPr>
            <a:xfrm>
              <a:off x="754132" y="1188585"/>
              <a:ext cx="3413115" cy="1015663"/>
            </a:xfrm>
            <a:prstGeom prst="rect">
              <a:avLst/>
            </a:prstGeom>
            <a:noFill/>
          </p:spPr>
          <p:txBody>
            <a:bodyPr wrap="none" rtlCol="0">
              <a:spAutoFit/>
            </a:bodyPr>
            <a:lstStyle/>
            <a:p>
              <a:pPr marL="0" marR="0" lvl="0" indent="0" algn="ctr" defTabSz="456944" rtl="0" eaLnBrk="1" fontAlgn="auto" latinLnBrk="0" hangingPunct="1">
                <a:lnSpc>
                  <a:spcPct val="100000"/>
                </a:lnSpc>
                <a:spcBef>
                  <a:spcPts val="0"/>
                </a:spcBef>
                <a:spcAft>
                  <a:spcPts val="0"/>
                </a:spcAft>
                <a:buClrTx/>
                <a:buSzTx/>
                <a:buFontTx/>
                <a:buNone/>
                <a:tabLst/>
                <a:defRPr/>
              </a:pPr>
              <a:r>
                <a:rPr kumimoji="0" lang="en-US" sz="6000" b="1" i="0" u="none" strike="noStrike" kern="0" cap="none" spc="-150" normalizeH="0" baseline="0" noProof="0">
                  <a:ln>
                    <a:noFill/>
                  </a:ln>
                  <a:solidFill>
                    <a:prstClr val="white"/>
                  </a:solidFill>
                  <a:effectLst/>
                  <a:uLnTx/>
                  <a:uFillTx/>
                  <a:latin typeface="Arial"/>
                  <a:ea typeface="+mn-ea"/>
                  <a:cs typeface="+mn-cs"/>
                </a:rPr>
                <a:t>Electrical</a:t>
              </a:r>
            </a:p>
          </p:txBody>
        </p:sp>
        <p:sp>
          <p:nvSpPr>
            <p:cNvPr id="5" name="TextBox 4">
              <a:extLst>
                <a:ext uri="{FF2B5EF4-FFF2-40B4-BE49-F238E27FC236}">
                  <a16:creationId xmlns:a16="http://schemas.microsoft.com/office/drawing/2014/main" id="{7EF42265-8C6E-D57B-B917-2E8DF651D480}"/>
                </a:ext>
              </a:extLst>
            </p:cNvPr>
            <p:cNvSpPr txBox="1"/>
            <p:nvPr/>
          </p:nvSpPr>
          <p:spPr>
            <a:xfrm>
              <a:off x="1316786" y="2092439"/>
              <a:ext cx="2287807" cy="369332"/>
            </a:xfrm>
            <a:prstGeom prst="rect">
              <a:avLst/>
            </a:prstGeom>
            <a:noFill/>
          </p:spPr>
          <p:txBody>
            <a:bodyPr wrap="none" rtlCol="0">
              <a:spAutoFit/>
            </a:bodyPr>
            <a:lstStyle/>
            <a:p>
              <a:pPr marL="0" marR="0" lvl="0" indent="0" algn="ctr" defTabSz="457058" rtl="0" eaLnBrk="1" fontAlgn="auto" latinLnBrk="0" hangingPunct="1">
                <a:lnSpc>
                  <a:spcPct val="100000"/>
                </a:lnSpc>
                <a:spcBef>
                  <a:spcPts val="0"/>
                </a:spcBef>
                <a:spcAft>
                  <a:spcPts val="0"/>
                </a:spcAft>
                <a:buClrTx/>
                <a:buSzTx/>
                <a:buFontTx/>
                <a:buNone/>
                <a:tabLst/>
                <a:defRPr/>
              </a:pPr>
              <a:r>
                <a:rPr lang="en-US">
                  <a:solidFill>
                    <a:prstClr val="white"/>
                  </a:solidFill>
                  <a:latin typeface="Arial"/>
                </a:rPr>
                <a:t>m</a:t>
              </a:r>
              <a:r>
                <a:rPr kumimoji="0" lang="en-US" sz="1800" b="0" i="0" u="none" strike="noStrike" kern="1200" cap="none" spc="0" normalizeH="0" baseline="0" noProof="0" err="1">
                  <a:ln>
                    <a:noFill/>
                  </a:ln>
                  <a:solidFill>
                    <a:prstClr val="white"/>
                  </a:solidFill>
                  <a:effectLst/>
                  <a:uLnTx/>
                  <a:uFillTx/>
                  <a:latin typeface="Arial"/>
                  <a:ea typeface="+mn-ea"/>
                  <a:cs typeface="+mn-cs"/>
                </a:rPr>
                <a:t>akes</a:t>
              </a:r>
              <a:r>
                <a:rPr kumimoji="0" lang="en-US" sz="1800" b="0" i="0" u="none" strike="noStrike" kern="1200" cap="none" spc="0" normalizeH="0" baseline="0" noProof="0">
                  <a:ln>
                    <a:noFill/>
                  </a:ln>
                  <a:solidFill>
                    <a:prstClr val="white"/>
                  </a:solidFill>
                  <a:effectLst/>
                  <a:uLnTx/>
                  <a:uFillTx/>
                  <a:latin typeface="Arial"/>
                  <a:ea typeface="+mn-ea"/>
                  <a:cs typeface="+mn-cs"/>
                </a:rPr>
                <a:t> energy</a:t>
              </a:r>
              <a:r>
                <a:rPr kumimoji="0" lang="en-US" sz="1800" b="0" i="0" u="none" strike="noStrike" kern="1200" cap="none" spc="0" normalizeH="0" baseline="0" noProof="0">
                  <a:ln>
                    <a:noFill/>
                  </a:ln>
                  <a:solidFill>
                    <a:srgbClr val="3DCD58"/>
                  </a:solidFill>
                  <a:effectLst/>
                  <a:uLnTx/>
                  <a:uFillTx/>
                  <a:latin typeface="Arial"/>
                  <a:ea typeface="+mn-ea"/>
                  <a:cs typeface="+mn-cs"/>
                </a:rPr>
                <a:t> </a:t>
              </a:r>
              <a:r>
                <a:rPr kumimoji="0" lang="en-US" sz="1800" b="0" i="0" u="none" strike="noStrike" kern="1200" cap="none" spc="0" normalizeH="0" baseline="0" noProof="0">
                  <a:ln>
                    <a:noFill/>
                  </a:ln>
                  <a:solidFill>
                    <a:schemeClr val="tx2"/>
                  </a:solidFill>
                  <a:effectLst/>
                  <a:uLnTx/>
                  <a:uFillTx/>
                  <a:latin typeface="Arial"/>
                  <a:ea typeface="+mn-ea"/>
                  <a:cs typeface="+mn-cs"/>
                </a:rPr>
                <a:t>green</a:t>
              </a:r>
            </a:p>
          </p:txBody>
        </p:sp>
      </p:grpSp>
      <p:sp>
        <p:nvSpPr>
          <p:cNvPr id="12" name="Title 2">
            <a:extLst>
              <a:ext uri="{FF2B5EF4-FFF2-40B4-BE49-F238E27FC236}">
                <a16:creationId xmlns:a16="http://schemas.microsoft.com/office/drawing/2014/main" id="{0642DCD8-A31F-3D77-5197-FE258A6B089B}"/>
              </a:ext>
            </a:extLst>
          </p:cNvPr>
          <p:cNvSpPr txBox="1">
            <a:spLocks/>
          </p:cNvSpPr>
          <p:nvPr/>
        </p:nvSpPr>
        <p:spPr>
          <a:xfrm>
            <a:off x="3928398" y="1188586"/>
            <a:ext cx="1287202" cy="1107971"/>
          </a:xfrm>
          <a:prstGeom prst="rect">
            <a:avLst/>
          </a:prstGeom>
        </p:spPr>
        <p:txBody>
          <a:bodyPr vert="horz" wrap="square" lIns="91416" tIns="45708" rIns="91416" bIns="45708"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HK" sz="6600" b="1" i="0" u="none" strike="noStrike" kern="1200" cap="none" spc="-150" normalizeH="0" baseline="0" noProof="0">
                <a:ln>
                  <a:noFill/>
                </a:ln>
                <a:solidFill>
                  <a:srgbClr val="3DCD58"/>
                </a:solidFill>
                <a:effectLst/>
                <a:uLnTx/>
                <a:uFillTx/>
                <a:latin typeface="Arial" panose="020B0604020202020204" pitchFamily="34" charset="0"/>
                <a:ea typeface="+mj-ea"/>
                <a:cs typeface="Arial" panose="020B0604020202020204" pitchFamily="34" charset="0"/>
              </a:rPr>
              <a:t>&amp;</a:t>
            </a:r>
          </a:p>
        </p:txBody>
      </p:sp>
      <p:grpSp>
        <p:nvGrpSpPr>
          <p:cNvPr id="21" name="Group 20">
            <a:extLst>
              <a:ext uri="{FF2B5EF4-FFF2-40B4-BE49-F238E27FC236}">
                <a16:creationId xmlns:a16="http://schemas.microsoft.com/office/drawing/2014/main" id="{9B6EA0A4-D80D-A9BA-FA5A-E2540387E05E}"/>
              </a:ext>
            </a:extLst>
          </p:cNvPr>
          <p:cNvGrpSpPr/>
          <p:nvPr/>
        </p:nvGrpSpPr>
        <p:grpSpPr>
          <a:xfrm>
            <a:off x="790024" y="2954955"/>
            <a:ext cx="3341330" cy="981126"/>
            <a:chOff x="790024" y="2954955"/>
            <a:chExt cx="3341330" cy="981126"/>
          </a:xfrm>
        </p:grpSpPr>
        <p:sp>
          <p:nvSpPr>
            <p:cNvPr id="14" name="TextBox 13">
              <a:extLst>
                <a:ext uri="{FF2B5EF4-FFF2-40B4-BE49-F238E27FC236}">
                  <a16:creationId xmlns:a16="http://schemas.microsoft.com/office/drawing/2014/main" id="{C2015517-3C4B-1D12-0558-72786DD5811B}"/>
                </a:ext>
              </a:extLst>
            </p:cNvPr>
            <p:cNvSpPr txBox="1"/>
            <p:nvPr/>
          </p:nvSpPr>
          <p:spPr>
            <a:xfrm>
              <a:off x="790024" y="3412861"/>
              <a:ext cx="3341330" cy="523220"/>
            </a:xfrm>
            <a:prstGeom prst="rect">
              <a:avLst/>
            </a:prstGeom>
            <a:noFill/>
          </p:spPr>
          <p:txBody>
            <a:bodyPr wrap="square" rtlCol="0">
              <a:spAutoFit/>
            </a:bodyPr>
            <a:lstStyle/>
            <a:p>
              <a:pPr marL="0" marR="0" lvl="0" indent="0" algn="ctr" defTabSz="45705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2"/>
                  </a:solidFill>
                  <a:effectLst/>
                  <a:uLnTx/>
                  <a:uFillTx/>
                  <a:latin typeface="Arial"/>
                  <a:ea typeface="+mn-ea"/>
                  <a:cs typeface="+mn-cs"/>
                </a:rPr>
                <a:t>Electricity</a:t>
              </a:r>
              <a:r>
                <a:rPr kumimoji="0" lang="en-US" sz="1400" b="0" i="0" u="none" strike="noStrike" kern="1200" cap="none" spc="0" normalizeH="0" baseline="0" noProof="0">
                  <a:ln>
                    <a:noFill/>
                  </a:ln>
                  <a:solidFill>
                    <a:srgbClr val="3DCD58"/>
                  </a:solidFill>
                  <a:effectLst/>
                  <a:uLnTx/>
                  <a:uFillTx/>
                  <a:latin typeface="Arial"/>
                  <a:ea typeface="+mn-ea"/>
                  <a:cs typeface="+mn-cs"/>
                </a:rPr>
                <a:t> </a:t>
              </a:r>
              <a:r>
                <a:rPr kumimoji="0" lang="en-US" sz="1400" b="0" i="0" u="none" strike="noStrike" kern="1200" cap="none" spc="0" normalizeH="0" baseline="0" noProof="0">
                  <a:ln>
                    <a:noFill/>
                  </a:ln>
                  <a:solidFill>
                    <a:prstClr val="white"/>
                  </a:solidFill>
                  <a:effectLst/>
                  <a:uLnTx/>
                  <a:uFillTx/>
                  <a:latin typeface="Arial"/>
                  <a:ea typeface="+mn-ea"/>
                  <a:cs typeface="+mn-cs"/>
                </a:rPr>
                <a:t>is the most </a:t>
              </a:r>
              <a:r>
                <a:rPr kumimoji="0" lang="en-US" sz="1400" b="0" i="0" u="none" strike="noStrike" kern="1200" cap="none" spc="0" normalizeH="0" baseline="0" noProof="0">
                  <a:ln>
                    <a:noFill/>
                  </a:ln>
                  <a:solidFill>
                    <a:schemeClr val="tx2"/>
                  </a:solidFill>
                  <a:effectLst/>
                  <a:uLnTx/>
                  <a:uFillTx/>
                  <a:latin typeface="Arial"/>
                  <a:ea typeface="+mn-ea"/>
                  <a:cs typeface="+mn-cs"/>
                </a:rPr>
                <a:t>efficient energy </a:t>
              </a:r>
              <a:r>
                <a:rPr kumimoji="0" lang="en-US" sz="1400" b="0" i="0" u="none" strike="noStrike" kern="1200" cap="none" spc="0" normalizeH="0" baseline="0" noProof="0">
                  <a:ln>
                    <a:noFill/>
                  </a:ln>
                  <a:solidFill>
                    <a:prstClr val="white"/>
                  </a:solidFill>
                  <a:effectLst/>
                  <a:uLnTx/>
                  <a:uFillTx/>
                  <a:latin typeface="Arial"/>
                  <a:ea typeface="+mn-ea"/>
                  <a:cs typeface="+mn-cs"/>
                </a:rPr>
                <a:t>and the best vector of </a:t>
              </a:r>
              <a:r>
                <a:rPr kumimoji="0" lang="en-US" sz="1400" b="0" i="0" u="none" strike="noStrike" kern="1200" cap="none" spc="0" normalizeH="0" baseline="0" noProof="0">
                  <a:ln>
                    <a:noFill/>
                  </a:ln>
                  <a:solidFill>
                    <a:schemeClr val="tx2"/>
                  </a:solidFill>
                  <a:effectLst/>
                  <a:uLnTx/>
                  <a:uFillTx/>
                  <a:latin typeface="Arial"/>
                  <a:ea typeface="+mn-ea"/>
                  <a:cs typeface="+mn-cs"/>
                </a:rPr>
                <a:t>decarbonization</a:t>
              </a:r>
            </a:p>
          </p:txBody>
        </p:sp>
        <p:grpSp>
          <p:nvGrpSpPr>
            <p:cNvPr id="15" name="Group 14">
              <a:extLst>
                <a:ext uri="{FF2B5EF4-FFF2-40B4-BE49-F238E27FC236}">
                  <a16:creationId xmlns:a16="http://schemas.microsoft.com/office/drawing/2014/main" id="{C8EA9582-C939-4F91-C121-BE32E3060027}"/>
                </a:ext>
              </a:extLst>
            </p:cNvPr>
            <p:cNvGrpSpPr/>
            <p:nvPr/>
          </p:nvGrpSpPr>
          <p:grpSpPr>
            <a:xfrm>
              <a:off x="2163351" y="2954955"/>
              <a:ext cx="482147" cy="133423"/>
              <a:chOff x="629174" y="3288484"/>
              <a:chExt cx="939568" cy="161442"/>
            </a:xfrm>
          </p:grpSpPr>
          <p:cxnSp>
            <p:nvCxnSpPr>
              <p:cNvPr id="16" name="Straight Connector 15">
                <a:extLst>
                  <a:ext uri="{FF2B5EF4-FFF2-40B4-BE49-F238E27FC236}">
                    <a16:creationId xmlns:a16="http://schemas.microsoft.com/office/drawing/2014/main" id="{691F3162-0528-A5D1-6B4C-398B9AFE39BA}"/>
                  </a:ext>
                </a:extLst>
              </p:cNvPr>
              <p:cNvCxnSpPr/>
              <p:nvPr/>
            </p:nvCxnSpPr>
            <p:spPr>
              <a:xfrm>
                <a:off x="629174" y="3288484"/>
                <a:ext cx="469784" cy="161442"/>
              </a:xfrm>
              <a:prstGeom prst="line">
                <a:avLst/>
              </a:prstGeom>
              <a:ln w="127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87817F9-5150-1AD5-7AF3-58F941CFC93C}"/>
                  </a:ext>
                </a:extLst>
              </p:cNvPr>
              <p:cNvCxnSpPr>
                <a:cxnSpLocks/>
              </p:cNvCxnSpPr>
              <p:nvPr/>
            </p:nvCxnSpPr>
            <p:spPr>
              <a:xfrm flipV="1">
                <a:off x="1098958" y="3288484"/>
                <a:ext cx="469784" cy="161442"/>
              </a:xfrm>
              <a:prstGeom prst="line">
                <a:avLst/>
              </a:prstGeom>
              <a:ln w="12700" cap="rnd">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nvGrpSpPr>
          <p:cNvPr id="22" name="Group 21">
            <a:extLst>
              <a:ext uri="{FF2B5EF4-FFF2-40B4-BE49-F238E27FC236}">
                <a16:creationId xmlns:a16="http://schemas.microsoft.com/office/drawing/2014/main" id="{33E09D72-C86D-D778-9454-4C47C87670E8}"/>
              </a:ext>
            </a:extLst>
          </p:cNvPr>
          <p:cNvGrpSpPr/>
          <p:nvPr/>
        </p:nvGrpSpPr>
        <p:grpSpPr>
          <a:xfrm>
            <a:off x="5042089" y="2954955"/>
            <a:ext cx="3026244" cy="981126"/>
            <a:chOff x="5042089" y="2954955"/>
            <a:chExt cx="3026244" cy="981126"/>
          </a:xfrm>
        </p:grpSpPr>
        <p:sp>
          <p:nvSpPr>
            <p:cNvPr id="13" name="TextBox 12">
              <a:extLst>
                <a:ext uri="{FF2B5EF4-FFF2-40B4-BE49-F238E27FC236}">
                  <a16:creationId xmlns:a16="http://schemas.microsoft.com/office/drawing/2014/main" id="{A029E53B-DA96-74C8-896E-21BC045294D1}"/>
                </a:ext>
              </a:extLst>
            </p:cNvPr>
            <p:cNvSpPr txBox="1"/>
            <p:nvPr/>
          </p:nvSpPr>
          <p:spPr>
            <a:xfrm>
              <a:off x="5042089" y="3412861"/>
              <a:ext cx="3026244" cy="523220"/>
            </a:xfrm>
            <a:prstGeom prst="rect">
              <a:avLst/>
            </a:prstGeom>
            <a:noFill/>
          </p:spPr>
          <p:txBody>
            <a:bodyPr wrap="square" rtlCol="0">
              <a:spAutoFit/>
            </a:bodyPr>
            <a:lstStyle/>
            <a:p>
              <a:pPr marL="0" marR="0" lvl="0" indent="0" algn="ctr" defTabSz="45705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2"/>
                  </a:solidFill>
                  <a:effectLst/>
                  <a:uLnTx/>
                  <a:uFillTx/>
                  <a:latin typeface="Arial"/>
                  <a:ea typeface="+mn-ea"/>
                  <a:cs typeface="+mn-cs"/>
                </a:rPr>
                <a:t>Digital</a:t>
              </a:r>
              <a:r>
                <a:rPr kumimoji="0" lang="en-US" sz="1400" b="0" i="0" u="none" strike="noStrike" kern="1200" cap="none" spc="0" normalizeH="0" baseline="0" noProof="0">
                  <a:ln>
                    <a:noFill/>
                  </a:ln>
                  <a:solidFill>
                    <a:srgbClr val="3DCD58"/>
                  </a:solidFill>
                  <a:effectLst/>
                  <a:uLnTx/>
                  <a:uFillTx/>
                  <a:latin typeface="Arial"/>
                  <a:ea typeface="+mn-ea"/>
                  <a:cs typeface="+mn-cs"/>
                </a:rPr>
                <a:t> </a:t>
              </a:r>
              <a:r>
                <a:rPr kumimoji="0" lang="en-US" sz="1400" b="0" i="0" u="none" strike="noStrike" kern="1200" cap="none" spc="0" normalizeH="0" baseline="0" noProof="0">
                  <a:ln>
                    <a:noFill/>
                  </a:ln>
                  <a:solidFill>
                    <a:prstClr val="white"/>
                  </a:solidFill>
                  <a:effectLst/>
                  <a:uLnTx/>
                  <a:uFillTx/>
                  <a:latin typeface="Arial"/>
                  <a:ea typeface="+mn-ea"/>
                  <a:cs typeface="+mn-cs"/>
                </a:rPr>
                <a:t>makes the invisible visible, measurable, and actionable</a:t>
              </a:r>
              <a:endParaRPr kumimoji="0" lang="en-US" sz="1400" b="0" i="0" u="none" strike="noStrike" kern="1200" cap="none" spc="0" normalizeH="0" baseline="0" noProof="0">
                <a:ln>
                  <a:noFill/>
                </a:ln>
                <a:solidFill>
                  <a:srgbClr val="3DCD58"/>
                </a:solidFill>
                <a:effectLst/>
                <a:uLnTx/>
                <a:uFillTx/>
                <a:latin typeface="Arial"/>
                <a:ea typeface="+mn-ea"/>
                <a:cs typeface="+mn-cs"/>
              </a:endParaRPr>
            </a:p>
          </p:txBody>
        </p:sp>
        <p:grpSp>
          <p:nvGrpSpPr>
            <p:cNvPr id="18" name="Group 17">
              <a:extLst>
                <a:ext uri="{FF2B5EF4-FFF2-40B4-BE49-F238E27FC236}">
                  <a16:creationId xmlns:a16="http://schemas.microsoft.com/office/drawing/2014/main" id="{2B55D488-85AD-B303-861C-367007467BD1}"/>
                </a:ext>
              </a:extLst>
            </p:cNvPr>
            <p:cNvGrpSpPr/>
            <p:nvPr/>
          </p:nvGrpSpPr>
          <p:grpSpPr>
            <a:xfrm>
              <a:off x="6273712" y="2954955"/>
              <a:ext cx="482147" cy="133423"/>
              <a:chOff x="629174" y="3288484"/>
              <a:chExt cx="939568" cy="161442"/>
            </a:xfrm>
          </p:grpSpPr>
          <p:cxnSp>
            <p:nvCxnSpPr>
              <p:cNvPr id="19" name="Straight Connector 18">
                <a:extLst>
                  <a:ext uri="{FF2B5EF4-FFF2-40B4-BE49-F238E27FC236}">
                    <a16:creationId xmlns:a16="http://schemas.microsoft.com/office/drawing/2014/main" id="{0FAB7D30-31AD-7F28-F1D3-8033DFD27C6C}"/>
                  </a:ext>
                </a:extLst>
              </p:cNvPr>
              <p:cNvCxnSpPr/>
              <p:nvPr/>
            </p:nvCxnSpPr>
            <p:spPr>
              <a:xfrm>
                <a:off x="629174" y="3288484"/>
                <a:ext cx="469784" cy="161442"/>
              </a:xfrm>
              <a:prstGeom prst="line">
                <a:avLst/>
              </a:prstGeom>
              <a:ln w="127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229D0A2-9614-51CC-7AD8-4D4F89559E23}"/>
                  </a:ext>
                </a:extLst>
              </p:cNvPr>
              <p:cNvCxnSpPr>
                <a:cxnSpLocks/>
              </p:cNvCxnSpPr>
              <p:nvPr/>
            </p:nvCxnSpPr>
            <p:spPr>
              <a:xfrm flipV="1">
                <a:off x="1098958" y="3288484"/>
                <a:ext cx="469784" cy="161442"/>
              </a:xfrm>
              <a:prstGeom prst="line">
                <a:avLst/>
              </a:prstGeom>
              <a:ln w="12700" cap="rnd">
                <a:solidFill>
                  <a:schemeClr val="tx2"/>
                </a:solidFill>
              </a:ln>
              <a:effectLst/>
            </p:spPr>
            <p:style>
              <a:lnRef idx="2">
                <a:schemeClr val="accent1"/>
              </a:lnRef>
              <a:fillRef idx="0">
                <a:schemeClr val="accent1"/>
              </a:fillRef>
              <a:effectRef idx="1">
                <a:schemeClr val="accent1"/>
              </a:effectRef>
              <a:fontRef idx="minor">
                <a:schemeClr val="tx1"/>
              </a:fontRef>
            </p:style>
          </p:cxnSp>
        </p:grpSp>
      </p:grpSp>
      <p:sp>
        <p:nvSpPr>
          <p:cNvPr id="11" name="Rectangle 10">
            <a:extLst>
              <a:ext uri="{FF2B5EF4-FFF2-40B4-BE49-F238E27FC236}">
                <a16:creationId xmlns:a16="http://schemas.microsoft.com/office/drawing/2014/main" id="{98538D88-3407-4BC0-8165-49B4C2082E7E}"/>
              </a:ext>
            </a:extLst>
          </p:cNvPr>
          <p:cNvSpPr/>
          <p:nvPr/>
        </p:nvSpPr>
        <p:spPr>
          <a:xfrm>
            <a:off x="-19250" y="116229"/>
            <a:ext cx="9141618" cy="523221"/>
          </a:xfrm>
          <a:prstGeom prst="rect">
            <a:avLst/>
          </a:prstGeom>
          <a:noFill/>
          <a:ln w="9525" cap="flat" cmpd="sng" algn="ctr">
            <a:noFill/>
            <a:prstDash val="solid"/>
          </a:ln>
          <a:effectLst/>
        </p:spPr>
        <p:txBody>
          <a:bodyPr lIns="432000" tIns="72000" bIns="0" rtlCol="0" anchor="t"/>
          <a:lstStyle/>
          <a:p>
            <a:pPr>
              <a:lnSpc>
                <a:spcPts val="2240"/>
              </a:lnSpc>
            </a:pPr>
            <a:r>
              <a:rPr lang="en-US" sz="2800" b="1">
                <a:solidFill>
                  <a:srgbClr val="3DCD58"/>
                </a:solidFill>
                <a:latin typeface="Arial" panose="020B0604020202020204" pitchFamily="34" charset="0"/>
                <a:cs typeface="Arial" panose="020B0604020202020204" pitchFamily="34" charset="0"/>
              </a:rPr>
              <a:t>Future is:</a:t>
            </a:r>
          </a:p>
        </p:txBody>
      </p:sp>
      <p:grpSp>
        <p:nvGrpSpPr>
          <p:cNvPr id="24" name="Group 17">
            <a:extLst>
              <a:ext uri="{FF2B5EF4-FFF2-40B4-BE49-F238E27FC236}">
                <a16:creationId xmlns:a16="http://schemas.microsoft.com/office/drawing/2014/main" id="{19482608-8E56-BE38-2866-66E68465702B}"/>
              </a:ext>
            </a:extLst>
          </p:cNvPr>
          <p:cNvGrpSpPr/>
          <p:nvPr/>
        </p:nvGrpSpPr>
        <p:grpSpPr>
          <a:xfrm>
            <a:off x="6248786" y="4419947"/>
            <a:ext cx="2191384" cy="725106"/>
            <a:chOff x="6248786" y="4419947"/>
            <a:chExt cx="2191384" cy="725106"/>
          </a:xfrm>
        </p:grpSpPr>
        <p:pic>
          <p:nvPicPr>
            <p:cNvPr id="7" name="Picture 18" descr="A close up of a sign&#10;&#10;Description generated with high confidence">
              <a:extLst>
                <a:ext uri="{FF2B5EF4-FFF2-40B4-BE49-F238E27FC236}">
                  <a16:creationId xmlns:a16="http://schemas.microsoft.com/office/drawing/2014/main" id="{2DE77C72-7F80-E98E-FB2E-E1CAF36D9CF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251169" y="4419947"/>
              <a:ext cx="2189001" cy="725106"/>
            </a:xfrm>
            <a:prstGeom prst="rect">
              <a:avLst/>
            </a:prstGeom>
          </p:spPr>
        </p:pic>
        <p:pic>
          <p:nvPicPr>
            <p:cNvPr id="8" name="Picture 19" descr="A close up of a sign&#10;&#10;Description generated with high confidence">
              <a:extLst>
                <a:ext uri="{FF2B5EF4-FFF2-40B4-BE49-F238E27FC236}">
                  <a16:creationId xmlns:a16="http://schemas.microsoft.com/office/drawing/2014/main" id="{0AB5EA2A-DE9C-4B86-A282-F1C4078331A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248786" y="4419947"/>
              <a:ext cx="2189001" cy="725106"/>
            </a:xfrm>
            <a:prstGeom prst="rect">
              <a:avLst/>
            </a:prstGeom>
          </p:spPr>
        </p:pic>
      </p:grpSp>
    </p:spTree>
    <p:extLst>
      <p:ext uri="{BB962C8B-B14F-4D97-AF65-F5344CB8AC3E}">
        <p14:creationId xmlns:p14="http://schemas.microsoft.com/office/powerpoint/2010/main" val="298203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750"/>
                                        <p:tgtEl>
                                          <p:spTgt spid="21"/>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 59" descr="Une image contenant sombre, nuit&#10;&#10;Description générée automatiquement">
            <a:extLst>
              <a:ext uri="{FF2B5EF4-FFF2-40B4-BE49-F238E27FC236}">
                <a16:creationId xmlns:a16="http://schemas.microsoft.com/office/drawing/2014/main" id="{543A856C-D5B0-DD32-A254-3EFBF2B28BEF}"/>
              </a:ext>
            </a:extLst>
          </p:cNvPr>
          <p:cNvPicPr>
            <a:picLocks noChangeAspect="1"/>
          </p:cNvPicPr>
          <p:nvPr/>
        </p:nvPicPr>
        <p:blipFill>
          <a:blip r:embed="rId2"/>
          <a:stretch>
            <a:fillRect/>
          </a:stretch>
        </p:blipFill>
        <p:spPr>
          <a:xfrm>
            <a:off x="-1566" y="-56693"/>
            <a:ext cx="9154960" cy="5202084"/>
          </a:xfrm>
          <a:prstGeom prst="rect">
            <a:avLst/>
          </a:prstGeom>
        </p:spPr>
      </p:pic>
      <p:cxnSp>
        <p:nvCxnSpPr>
          <p:cNvPr id="2" name="Straight Connector 26">
            <a:extLst>
              <a:ext uri="{FF2B5EF4-FFF2-40B4-BE49-F238E27FC236}">
                <a16:creationId xmlns:a16="http://schemas.microsoft.com/office/drawing/2014/main" id="{3DA3D80F-BD42-3DED-DDDC-1F1259522743}"/>
              </a:ext>
            </a:extLst>
          </p:cNvPr>
          <p:cNvCxnSpPr>
            <a:cxnSpLocks/>
          </p:cNvCxnSpPr>
          <p:nvPr/>
        </p:nvCxnSpPr>
        <p:spPr>
          <a:xfrm>
            <a:off x="4333924" y="979616"/>
            <a:ext cx="0" cy="331966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 name="Group 30">
            <a:extLst>
              <a:ext uri="{FF2B5EF4-FFF2-40B4-BE49-F238E27FC236}">
                <a16:creationId xmlns:a16="http://schemas.microsoft.com/office/drawing/2014/main" id="{B794AAED-2F27-1710-4EE7-6A41EF6031CE}"/>
              </a:ext>
            </a:extLst>
          </p:cNvPr>
          <p:cNvGrpSpPr/>
          <p:nvPr/>
        </p:nvGrpSpPr>
        <p:grpSpPr>
          <a:xfrm>
            <a:off x="529730" y="1248900"/>
            <a:ext cx="3555180" cy="2645707"/>
            <a:chOff x="529729" y="1248900"/>
            <a:chExt cx="4740238" cy="3527607"/>
          </a:xfrm>
        </p:grpSpPr>
        <p:pic>
          <p:nvPicPr>
            <p:cNvPr id="36" name="Picture 32" descr="An umbrella sitting on top of a sandy beach&#10;&#10;Description automatically generated">
              <a:extLst>
                <a:ext uri="{FF2B5EF4-FFF2-40B4-BE49-F238E27FC236}">
                  <a16:creationId xmlns:a16="http://schemas.microsoft.com/office/drawing/2014/main" id="{E85E9136-52D7-B9EC-050C-69333EA9F33D}"/>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45000"/>
                      </a14:imgEffect>
                      <a14:imgEffect>
                        <a14:brightnessContrast bright="-44000"/>
                      </a14:imgEffect>
                    </a14:imgLayer>
                  </a14:imgProps>
                </a:ext>
                <a:ext uri="{28A0092B-C50C-407E-A947-70E740481C1C}">
                  <a14:useLocalDpi xmlns:a14="http://schemas.microsoft.com/office/drawing/2010/main" val="0"/>
                </a:ext>
              </a:extLst>
            </a:blip>
            <a:srcRect r="-359"/>
            <a:stretch/>
          </p:blipFill>
          <p:spPr>
            <a:xfrm>
              <a:off x="536643" y="1248900"/>
              <a:ext cx="2518226" cy="796832"/>
            </a:xfrm>
            <a:prstGeom prst="rect">
              <a:avLst/>
            </a:prstGeom>
          </p:spPr>
        </p:pic>
        <p:pic>
          <p:nvPicPr>
            <p:cNvPr id="37" name="Picture 33" descr="A close up of a machine&#10;&#10;Description automatically generated">
              <a:extLst>
                <a:ext uri="{FF2B5EF4-FFF2-40B4-BE49-F238E27FC236}">
                  <a16:creationId xmlns:a16="http://schemas.microsoft.com/office/drawing/2014/main" id="{F411E3ED-303D-BFD8-CF93-A3C5A898A6C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60000"/>
                      </a14:imgEffect>
                      <a14:imgEffect>
                        <a14:brightnessContrast bright="-53000"/>
                      </a14:imgEffect>
                    </a14:imgLayer>
                  </a14:imgProps>
                </a:ext>
                <a:ext uri="{28A0092B-C50C-407E-A947-70E740481C1C}">
                  <a14:useLocalDpi xmlns:a14="http://schemas.microsoft.com/office/drawing/2010/main" val="0"/>
                </a:ext>
              </a:extLst>
            </a:blip>
            <a:srcRect/>
            <a:stretch/>
          </p:blipFill>
          <p:spPr>
            <a:xfrm>
              <a:off x="3024501" y="1250112"/>
              <a:ext cx="2232523" cy="794408"/>
            </a:xfrm>
            <a:prstGeom prst="rect">
              <a:avLst/>
            </a:prstGeom>
          </p:spPr>
        </p:pic>
        <p:sp>
          <p:nvSpPr>
            <p:cNvPr id="38" name="TextBox 38">
              <a:extLst>
                <a:ext uri="{FF2B5EF4-FFF2-40B4-BE49-F238E27FC236}">
                  <a16:creationId xmlns:a16="http://schemas.microsoft.com/office/drawing/2014/main" id="{67A80B98-B1AD-E44F-4C2C-1E2FECA6ACCE}"/>
                </a:ext>
              </a:extLst>
            </p:cNvPr>
            <p:cNvSpPr txBox="1"/>
            <p:nvPr/>
          </p:nvSpPr>
          <p:spPr>
            <a:xfrm>
              <a:off x="1400482" y="1478039"/>
              <a:ext cx="893835" cy="369332"/>
            </a:xfrm>
            <a:prstGeom prst="rect">
              <a:avLst/>
            </a:prstGeom>
            <a:noFill/>
          </p:spPr>
          <p:txBody>
            <a:bodyPr wrap="non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defTabSz="342863">
                <a:defRPr/>
              </a:pPr>
              <a:r>
                <a:rPr lang="en-US" sz="1200" kern="0">
                  <a:solidFill>
                    <a:prstClr val="white"/>
                  </a:solidFill>
                  <a:latin typeface="Arial" panose="020B0604020202020204" pitchFamily="34" charset="0"/>
                  <a:cs typeface="Arial" panose="020B0604020202020204" pitchFamily="34" charset="0"/>
                </a:rPr>
                <a:t>Energy</a:t>
              </a:r>
              <a:endParaRPr lang="en-US" sz="1200" b="1" kern="0">
                <a:solidFill>
                  <a:srgbClr val="3DCD58"/>
                </a:solidFill>
                <a:latin typeface="Arial" panose="020B0604020202020204" pitchFamily="34" charset="0"/>
                <a:cs typeface="Arial" panose="020B0604020202020204" pitchFamily="34" charset="0"/>
              </a:endParaRPr>
            </a:p>
          </p:txBody>
        </p:sp>
        <p:sp>
          <p:nvSpPr>
            <p:cNvPr id="39" name="TextBox 49">
              <a:extLst>
                <a:ext uri="{FF2B5EF4-FFF2-40B4-BE49-F238E27FC236}">
                  <a16:creationId xmlns:a16="http://schemas.microsoft.com/office/drawing/2014/main" id="{D0AD83F9-FA43-E498-BA7E-446713F40DB2}"/>
                </a:ext>
              </a:extLst>
            </p:cNvPr>
            <p:cNvSpPr txBox="1"/>
            <p:nvPr/>
          </p:nvSpPr>
          <p:spPr>
            <a:xfrm>
              <a:off x="3356747" y="1478039"/>
              <a:ext cx="1280692" cy="369332"/>
            </a:xfrm>
            <a:prstGeom prst="rect">
              <a:avLst/>
            </a:prstGeom>
            <a:noFill/>
          </p:spPr>
          <p:txBody>
            <a:bodyPr wrap="non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defTabSz="342863">
                <a:defRPr/>
              </a:pPr>
              <a:r>
                <a:rPr lang="en-US" sz="1200" kern="0">
                  <a:solidFill>
                    <a:prstClr val="white"/>
                  </a:solidFill>
                  <a:latin typeface="Arial" panose="020B0604020202020204" pitchFamily="34" charset="0"/>
                  <a:cs typeface="Arial" panose="020B0604020202020204" pitchFamily="34" charset="0"/>
                </a:rPr>
                <a:t>Automation</a:t>
              </a:r>
              <a:endParaRPr lang="en-US" sz="1200" b="1" kern="0">
                <a:solidFill>
                  <a:srgbClr val="3DCD58"/>
                </a:solidFill>
                <a:latin typeface="Arial" panose="020B0604020202020204" pitchFamily="34" charset="0"/>
                <a:cs typeface="Arial" panose="020B0604020202020204" pitchFamily="34" charset="0"/>
              </a:endParaRPr>
            </a:p>
          </p:txBody>
        </p:sp>
        <p:sp>
          <p:nvSpPr>
            <p:cNvPr id="40" name="TextBox 50">
              <a:extLst>
                <a:ext uri="{FF2B5EF4-FFF2-40B4-BE49-F238E27FC236}">
                  <a16:creationId xmlns:a16="http://schemas.microsoft.com/office/drawing/2014/main" id="{687FCF25-F2CC-4CD0-C31E-EB2A0D795EC1}"/>
                </a:ext>
              </a:extLst>
            </p:cNvPr>
            <p:cNvSpPr txBox="1"/>
            <p:nvPr/>
          </p:nvSpPr>
          <p:spPr>
            <a:xfrm>
              <a:off x="2775058" y="1293373"/>
              <a:ext cx="545448" cy="738664"/>
            </a:xfrm>
            <a:prstGeom prst="rect">
              <a:avLst/>
            </a:prstGeom>
            <a:noFill/>
          </p:spPr>
          <p:txBody>
            <a:bodyPr wrap="non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defTabSz="342863">
                <a:defRPr/>
              </a:pPr>
              <a:r>
                <a:rPr lang="en-US" sz="3000" b="1" kern="0">
                  <a:solidFill>
                    <a:srgbClr val="3DCD58"/>
                  </a:solidFill>
                  <a:latin typeface="Arial" panose="020B0604020202020204" pitchFamily="34" charset="0"/>
                  <a:cs typeface="Arial" panose="020B0604020202020204" pitchFamily="34" charset="0"/>
                </a:rPr>
                <a:t>+</a:t>
              </a:r>
            </a:p>
          </p:txBody>
        </p:sp>
        <p:sp>
          <p:nvSpPr>
            <p:cNvPr id="41" name="Oval 51">
              <a:extLst>
                <a:ext uri="{FF2B5EF4-FFF2-40B4-BE49-F238E27FC236}">
                  <a16:creationId xmlns:a16="http://schemas.microsoft.com/office/drawing/2014/main" id="{3F279DDA-2E97-BA57-8C95-2EFE3EC464A4}"/>
                </a:ext>
              </a:extLst>
            </p:cNvPr>
            <p:cNvSpPr/>
            <p:nvPr/>
          </p:nvSpPr>
          <p:spPr>
            <a:xfrm>
              <a:off x="692886" y="1466749"/>
              <a:ext cx="361135" cy="348633"/>
            </a:xfrm>
            <a:prstGeom prst="ellipse">
              <a:avLst/>
            </a:prstGeom>
            <a:noFill/>
            <a:ln w="9525" cap="flat" cmpd="sng" algn="ctr">
              <a:solidFill>
                <a:srgbClr val="3DCD58"/>
              </a:solidFill>
              <a:prstDash val="solid"/>
            </a:ln>
            <a:effectLst/>
          </p:spPr>
          <p:txBody>
            <a:bodyPr rtlCol="0" anchor="ct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63">
                <a:defRPr/>
              </a:pPr>
              <a:r>
                <a:rPr lang="en-US" sz="1500" b="1" kern="0">
                  <a:solidFill>
                    <a:prstClr val="white"/>
                  </a:solidFill>
                  <a:latin typeface="Arial" panose="020B0604020202020204" pitchFamily="34" charset="0"/>
                  <a:cs typeface="Arial" panose="020B0604020202020204" pitchFamily="34" charset="0"/>
                </a:rPr>
                <a:t>1</a:t>
              </a:r>
            </a:p>
          </p:txBody>
        </p:sp>
        <p:pic>
          <p:nvPicPr>
            <p:cNvPr id="42" name="Picture 52">
              <a:extLst>
                <a:ext uri="{FF2B5EF4-FFF2-40B4-BE49-F238E27FC236}">
                  <a16:creationId xmlns:a16="http://schemas.microsoft.com/office/drawing/2014/main" id="{7348F705-7A6F-1D77-D0D1-8999B680EC81}"/>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43000"/>
                      </a14:imgEffect>
                      <a14:imgEffect>
                        <a14:brightnessContrast bright="-48000"/>
                      </a14:imgEffect>
                    </a14:imgLayer>
                  </a14:imgProps>
                </a:ext>
                <a:ext uri="{28A0092B-C50C-407E-A947-70E740481C1C}">
                  <a14:useLocalDpi xmlns:a14="http://schemas.microsoft.com/office/drawing/2010/main" val="0"/>
                </a:ext>
              </a:extLst>
            </a:blip>
            <a:srcRect/>
            <a:stretch/>
          </p:blipFill>
          <p:spPr>
            <a:xfrm>
              <a:off x="534533" y="2150328"/>
              <a:ext cx="2500089" cy="794410"/>
            </a:xfrm>
            <a:prstGeom prst="rect">
              <a:avLst/>
            </a:prstGeom>
          </p:spPr>
        </p:pic>
        <p:pic>
          <p:nvPicPr>
            <p:cNvPr id="43" name="Picture 53" descr="A picture containing computer, building, sitting, train&#10;&#10;Description automatically generated">
              <a:extLst>
                <a:ext uri="{FF2B5EF4-FFF2-40B4-BE49-F238E27FC236}">
                  <a16:creationId xmlns:a16="http://schemas.microsoft.com/office/drawing/2014/main" id="{0FC179A0-52B0-FE23-26A0-1F6C6FC6F2F0}"/>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sharpenSoften amount="-55000"/>
                      </a14:imgEffect>
                      <a14:imgEffect>
                        <a14:brightnessContrast bright="-60000"/>
                      </a14:imgEffect>
                    </a14:imgLayer>
                  </a14:imgProps>
                </a:ext>
                <a:ext uri="{28A0092B-C50C-407E-A947-70E740481C1C}">
                  <a14:useLocalDpi xmlns:a14="http://schemas.microsoft.com/office/drawing/2010/main" val="0"/>
                </a:ext>
              </a:extLst>
            </a:blip>
            <a:srcRect/>
            <a:stretch/>
          </p:blipFill>
          <p:spPr>
            <a:xfrm>
              <a:off x="3024500" y="2146895"/>
              <a:ext cx="2232095" cy="801277"/>
            </a:xfrm>
            <a:prstGeom prst="rect">
              <a:avLst/>
            </a:prstGeom>
          </p:spPr>
        </p:pic>
        <p:sp>
          <p:nvSpPr>
            <p:cNvPr id="44" name="TextBox 54">
              <a:extLst>
                <a:ext uri="{FF2B5EF4-FFF2-40B4-BE49-F238E27FC236}">
                  <a16:creationId xmlns:a16="http://schemas.microsoft.com/office/drawing/2014/main" id="{5F2D34ED-BA83-F280-C1A7-3FC5CB9F8435}"/>
                </a:ext>
              </a:extLst>
            </p:cNvPr>
            <p:cNvSpPr txBox="1"/>
            <p:nvPr/>
          </p:nvSpPr>
          <p:spPr>
            <a:xfrm>
              <a:off x="1400482" y="2378256"/>
              <a:ext cx="1133217" cy="369332"/>
            </a:xfrm>
            <a:prstGeom prst="rect">
              <a:avLst/>
            </a:prstGeom>
            <a:noFill/>
          </p:spPr>
          <p:txBody>
            <a:bodyPr wrap="non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defTabSz="342863">
                <a:defRPr/>
              </a:pPr>
              <a:r>
                <a:rPr lang="en-US" sz="1200" kern="0">
                  <a:solidFill>
                    <a:prstClr val="white"/>
                  </a:solidFill>
                  <a:latin typeface="Arial" panose="020B0604020202020204" pitchFamily="34" charset="0"/>
                  <a:cs typeface="Arial" panose="020B0604020202020204" pitchFamily="34" charset="0"/>
                </a:rPr>
                <a:t>End Point</a:t>
              </a:r>
              <a:endParaRPr lang="en-US" sz="1200" b="1" kern="0">
                <a:solidFill>
                  <a:srgbClr val="3DCD58"/>
                </a:solidFill>
                <a:latin typeface="Arial" panose="020B0604020202020204" pitchFamily="34" charset="0"/>
                <a:cs typeface="Arial" panose="020B0604020202020204" pitchFamily="34" charset="0"/>
              </a:endParaRPr>
            </a:p>
          </p:txBody>
        </p:sp>
        <p:sp>
          <p:nvSpPr>
            <p:cNvPr id="45" name="TextBox 55">
              <a:extLst>
                <a:ext uri="{FF2B5EF4-FFF2-40B4-BE49-F238E27FC236}">
                  <a16:creationId xmlns:a16="http://schemas.microsoft.com/office/drawing/2014/main" id="{1B1194C8-52DD-B7FA-466B-A7D199274845}"/>
                </a:ext>
              </a:extLst>
            </p:cNvPr>
            <p:cNvSpPr txBox="1"/>
            <p:nvPr/>
          </p:nvSpPr>
          <p:spPr>
            <a:xfrm>
              <a:off x="3356747" y="2378256"/>
              <a:ext cx="778419" cy="369332"/>
            </a:xfrm>
            <a:prstGeom prst="rect">
              <a:avLst/>
            </a:prstGeom>
            <a:noFill/>
          </p:spPr>
          <p:txBody>
            <a:bodyPr wrap="non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defTabSz="342863">
                <a:defRPr/>
              </a:pPr>
              <a:r>
                <a:rPr lang="en-US" sz="1200" kern="0">
                  <a:solidFill>
                    <a:prstClr val="white"/>
                  </a:solidFill>
                  <a:latin typeface="Arial" panose="020B0604020202020204" pitchFamily="34" charset="0"/>
                  <a:cs typeface="Arial" panose="020B0604020202020204" pitchFamily="34" charset="0"/>
                </a:rPr>
                <a:t>Cloud</a:t>
              </a:r>
              <a:endParaRPr lang="en-US" sz="1200" b="1" kern="0">
                <a:solidFill>
                  <a:srgbClr val="3DCD58"/>
                </a:solidFill>
                <a:latin typeface="Arial" panose="020B0604020202020204" pitchFamily="34" charset="0"/>
                <a:cs typeface="Arial" panose="020B0604020202020204" pitchFamily="34" charset="0"/>
              </a:endParaRPr>
            </a:p>
          </p:txBody>
        </p:sp>
        <p:sp>
          <p:nvSpPr>
            <p:cNvPr id="46" name="Chevron 58">
              <a:extLst>
                <a:ext uri="{FF2B5EF4-FFF2-40B4-BE49-F238E27FC236}">
                  <a16:creationId xmlns:a16="http://schemas.microsoft.com/office/drawing/2014/main" id="{673D779B-65A7-ED52-27DA-31E485A2C4FE}"/>
                </a:ext>
              </a:extLst>
            </p:cNvPr>
            <p:cNvSpPr/>
            <p:nvPr/>
          </p:nvSpPr>
          <p:spPr>
            <a:xfrm>
              <a:off x="2949242" y="2421474"/>
              <a:ext cx="227835" cy="252118"/>
            </a:xfrm>
            <a:prstGeom prst="chevron">
              <a:avLst/>
            </a:prstGeom>
            <a:solidFill>
              <a:srgbClr val="3DCD58"/>
            </a:solidFill>
            <a:ln w="9525" cap="flat" cmpd="sng" algn="ctr">
              <a:noFill/>
              <a:prstDash val="solid"/>
            </a:ln>
            <a:effectLst/>
          </p:spPr>
          <p:txBody>
            <a:bodyPr rtlCol="0" anchor="ct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63">
                <a:defRPr/>
              </a:pPr>
              <a:endParaRPr lang="en-US" sz="1500" kern="0">
                <a:solidFill>
                  <a:prstClr val="black"/>
                </a:solidFill>
                <a:latin typeface="Arial" panose="020B0604020202020204" pitchFamily="34" charset="0"/>
                <a:cs typeface="Arial" panose="020B0604020202020204" pitchFamily="34" charset="0"/>
              </a:endParaRPr>
            </a:p>
          </p:txBody>
        </p:sp>
        <p:sp>
          <p:nvSpPr>
            <p:cNvPr id="47" name="Oval 57">
              <a:extLst>
                <a:ext uri="{FF2B5EF4-FFF2-40B4-BE49-F238E27FC236}">
                  <a16:creationId xmlns:a16="http://schemas.microsoft.com/office/drawing/2014/main" id="{3A32830C-9D33-4768-A3DC-76360851EC5D}"/>
                </a:ext>
              </a:extLst>
            </p:cNvPr>
            <p:cNvSpPr/>
            <p:nvPr/>
          </p:nvSpPr>
          <p:spPr>
            <a:xfrm>
              <a:off x="692886" y="2366966"/>
              <a:ext cx="361135" cy="361135"/>
            </a:xfrm>
            <a:prstGeom prst="ellipse">
              <a:avLst/>
            </a:prstGeom>
            <a:noFill/>
            <a:ln w="15875" cap="flat" cmpd="sng" algn="ctr">
              <a:solidFill>
                <a:srgbClr val="3DCD58"/>
              </a:solidFill>
              <a:prstDash val="solid"/>
            </a:ln>
            <a:effectLst/>
          </p:spPr>
          <p:txBody>
            <a:bodyPr rtlCol="0" anchor="ct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63">
                <a:defRPr/>
              </a:pPr>
              <a:r>
                <a:rPr lang="en-US" sz="1500" b="1" kern="0">
                  <a:solidFill>
                    <a:prstClr val="white"/>
                  </a:solidFill>
                  <a:latin typeface="Arial" panose="020B0604020202020204" pitchFamily="34" charset="0"/>
                  <a:cs typeface="Arial" panose="020B0604020202020204" pitchFamily="34" charset="0"/>
                </a:rPr>
                <a:t>2</a:t>
              </a:r>
            </a:p>
          </p:txBody>
        </p:sp>
        <p:pic>
          <p:nvPicPr>
            <p:cNvPr id="48" name="Picture 58">
              <a:extLst>
                <a:ext uri="{FF2B5EF4-FFF2-40B4-BE49-F238E27FC236}">
                  <a16:creationId xmlns:a16="http://schemas.microsoft.com/office/drawing/2014/main" id="{ABEF7FF4-3290-E4AC-EA72-C7EF3149C7DA}"/>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43000"/>
                      </a14:imgEffect>
                    </a14:imgLayer>
                  </a14:imgProps>
                </a:ext>
                <a:ext uri="{28A0092B-C50C-407E-A947-70E740481C1C}">
                  <a14:useLocalDpi xmlns:a14="http://schemas.microsoft.com/office/drawing/2010/main" val="0"/>
                </a:ext>
              </a:extLst>
            </a:blip>
            <a:srcRect/>
            <a:stretch/>
          </p:blipFill>
          <p:spPr>
            <a:xfrm>
              <a:off x="529730" y="3052054"/>
              <a:ext cx="2535262" cy="798983"/>
            </a:xfrm>
            <a:prstGeom prst="rect">
              <a:avLst/>
            </a:prstGeom>
          </p:spPr>
        </p:pic>
        <p:pic>
          <p:nvPicPr>
            <p:cNvPr id="49" name="Picture 59">
              <a:extLst>
                <a:ext uri="{FF2B5EF4-FFF2-40B4-BE49-F238E27FC236}">
                  <a16:creationId xmlns:a16="http://schemas.microsoft.com/office/drawing/2014/main" id="{BB539FDF-990B-AF23-5B9E-9F062D5E7717}"/>
                </a:ext>
              </a:extLst>
            </p:cNvPr>
            <p:cNvPicPr>
              <a:picLocks noChangeAspect="1"/>
            </p:cNvPicPr>
            <p:nvPr/>
          </p:nvPicPr>
          <p:blipFill rotWithShape="1">
            <a:blip r:embed="rId13" cstate="email">
              <a:alphaModFix/>
              <a:extLst>
                <a:ext uri="{BEBA8EAE-BF5A-486C-A8C5-ECC9F3942E4B}">
                  <a14:imgProps xmlns:a14="http://schemas.microsoft.com/office/drawing/2010/main">
                    <a14:imgLayer r:embed="rId14">
                      <a14:imgEffect>
                        <a14:sharpenSoften amount="-58000"/>
                      </a14:imgEffect>
                      <a14:imgEffect>
                        <a14:brightnessContrast bright="-38000"/>
                      </a14:imgEffect>
                    </a14:imgLayer>
                  </a14:imgProps>
                </a:ext>
                <a:ext uri="{28A0092B-C50C-407E-A947-70E740481C1C}">
                  <a14:useLocalDpi xmlns:a14="http://schemas.microsoft.com/office/drawing/2010/main" val="0"/>
                </a:ext>
              </a:extLst>
            </a:blip>
            <a:srcRect/>
            <a:stretch/>
          </p:blipFill>
          <p:spPr>
            <a:xfrm>
              <a:off x="3054868" y="3049670"/>
              <a:ext cx="2215099" cy="803751"/>
            </a:xfrm>
            <a:prstGeom prst="rect">
              <a:avLst/>
            </a:prstGeom>
          </p:spPr>
        </p:pic>
        <p:sp>
          <p:nvSpPr>
            <p:cNvPr id="50" name="TextBox 60">
              <a:extLst>
                <a:ext uri="{FF2B5EF4-FFF2-40B4-BE49-F238E27FC236}">
                  <a16:creationId xmlns:a16="http://schemas.microsoft.com/office/drawing/2014/main" id="{601E05F1-E9F2-DAE8-92B0-53F784CE4EC7}"/>
                </a:ext>
              </a:extLst>
            </p:cNvPr>
            <p:cNvSpPr txBox="1"/>
            <p:nvPr/>
          </p:nvSpPr>
          <p:spPr>
            <a:xfrm>
              <a:off x="1400482" y="3200194"/>
              <a:ext cx="893835" cy="533480"/>
            </a:xfrm>
            <a:prstGeom prst="rect">
              <a:avLst/>
            </a:prstGeom>
            <a:noFill/>
          </p:spPr>
          <p:txBody>
            <a:bodyPr wrap="non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defTabSz="342863">
                <a:lnSpc>
                  <a:spcPts val="1200"/>
                </a:lnSpc>
                <a:defRPr/>
              </a:pPr>
              <a:r>
                <a:rPr lang="en-US" sz="1200" kern="0">
                  <a:solidFill>
                    <a:prstClr val="white"/>
                  </a:solidFill>
                  <a:latin typeface="Arial" panose="020B0604020202020204" pitchFamily="34" charset="0"/>
                  <a:cs typeface="Arial" panose="020B0604020202020204" pitchFamily="34" charset="0"/>
                </a:rPr>
                <a:t>Design</a:t>
              </a:r>
              <a:br>
                <a:rPr lang="en-US" sz="1200" kern="0">
                  <a:solidFill>
                    <a:prstClr val="white"/>
                  </a:solidFill>
                  <a:latin typeface="Arial" panose="020B0604020202020204" pitchFamily="34" charset="0"/>
                  <a:cs typeface="Arial" panose="020B0604020202020204" pitchFamily="34" charset="0"/>
                </a:rPr>
              </a:br>
              <a:r>
                <a:rPr lang="en-US" sz="1200" kern="0">
                  <a:solidFill>
                    <a:prstClr val="white"/>
                  </a:solidFill>
                  <a:latin typeface="Arial" panose="020B0604020202020204" pitchFamily="34" charset="0"/>
                  <a:cs typeface="Arial" panose="020B0604020202020204" pitchFamily="34" charset="0"/>
                </a:rPr>
                <a:t>&amp; Build</a:t>
              </a:r>
              <a:endParaRPr lang="en-US" sz="1200" b="1" kern="0">
                <a:solidFill>
                  <a:srgbClr val="3DCD58"/>
                </a:solidFill>
                <a:latin typeface="Arial" panose="020B0604020202020204" pitchFamily="34" charset="0"/>
                <a:cs typeface="Arial" panose="020B0604020202020204" pitchFamily="34" charset="0"/>
              </a:endParaRPr>
            </a:p>
          </p:txBody>
        </p:sp>
        <p:sp>
          <p:nvSpPr>
            <p:cNvPr id="51" name="TextBox 61">
              <a:extLst>
                <a:ext uri="{FF2B5EF4-FFF2-40B4-BE49-F238E27FC236}">
                  <a16:creationId xmlns:a16="http://schemas.microsoft.com/office/drawing/2014/main" id="{BE455875-5B0B-57CC-BDBE-AABC34B452A6}"/>
                </a:ext>
              </a:extLst>
            </p:cNvPr>
            <p:cNvSpPr txBox="1"/>
            <p:nvPr/>
          </p:nvSpPr>
          <p:spPr>
            <a:xfrm>
              <a:off x="3356747" y="3200194"/>
              <a:ext cx="1212297" cy="533480"/>
            </a:xfrm>
            <a:prstGeom prst="rect">
              <a:avLst/>
            </a:prstGeom>
            <a:noFill/>
          </p:spPr>
          <p:txBody>
            <a:bodyPr wrap="non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defTabSz="342863">
                <a:lnSpc>
                  <a:spcPts val="1200"/>
                </a:lnSpc>
                <a:defRPr/>
              </a:pPr>
              <a:r>
                <a:rPr lang="en-US" sz="1200" kern="0">
                  <a:solidFill>
                    <a:prstClr val="white"/>
                  </a:solidFill>
                  <a:latin typeface="Arial" panose="020B0604020202020204" pitchFamily="34" charset="0"/>
                  <a:cs typeface="Arial" panose="020B0604020202020204" pitchFamily="34" charset="0"/>
                </a:rPr>
                <a:t>Operate</a:t>
              </a:r>
              <a:br>
                <a:rPr lang="en-US" sz="1200" kern="0">
                  <a:solidFill>
                    <a:prstClr val="white"/>
                  </a:solidFill>
                  <a:latin typeface="Arial" panose="020B0604020202020204" pitchFamily="34" charset="0"/>
                  <a:cs typeface="Arial" panose="020B0604020202020204" pitchFamily="34" charset="0"/>
                </a:rPr>
              </a:br>
              <a:r>
                <a:rPr lang="en-US" sz="1200" kern="0">
                  <a:solidFill>
                    <a:prstClr val="white"/>
                  </a:solidFill>
                  <a:latin typeface="Arial" panose="020B0604020202020204" pitchFamily="34" charset="0"/>
                  <a:cs typeface="Arial" panose="020B0604020202020204" pitchFamily="34" charset="0"/>
                </a:rPr>
                <a:t>&amp; Maintain</a:t>
              </a:r>
              <a:endParaRPr lang="en-US" sz="1200" b="1" kern="0">
                <a:solidFill>
                  <a:srgbClr val="3DCD58"/>
                </a:solidFill>
                <a:latin typeface="Arial" panose="020B0604020202020204" pitchFamily="34" charset="0"/>
                <a:cs typeface="Arial" panose="020B0604020202020204" pitchFamily="34" charset="0"/>
              </a:endParaRPr>
            </a:p>
          </p:txBody>
        </p:sp>
        <p:sp>
          <p:nvSpPr>
            <p:cNvPr id="52" name="Chevron 51">
              <a:extLst>
                <a:ext uri="{FF2B5EF4-FFF2-40B4-BE49-F238E27FC236}">
                  <a16:creationId xmlns:a16="http://schemas.microsoft.com/office/drawing/2014/main" id="{1151B444-BFBF-94E5-0B6E-EED83A324D4F}"/>
                </a:ext>
              </a:extLst>
            </p:cNvPr>
            <p:cNvSpPr/>
            <p:nvPr/>
          </p:nvSpPr>
          <p:spPr>
            <a:xfrm>
              <a:off x="2949242" y="3325486"/>
              <a:ext cx="227835" cy="252118"/>
            </a:xfrm>
            <a:prstGeom prst="chevron">
              <a:avLst/>
            </a:prstGeom>
            <a:solidFill>
              <a:srgbClr val="3DCD58"/>
            </a:solidFill>
            <a:ln w="9525" cap="flat" cmpd="sng" algn="ctr">
              <a:noFill/>
              <a:prstDash val="solid"/>
            </a:ln>
            <a:effectLst/>
          </p:spPr>
          <p:txBody>
            <a:bodyPr rtlCol="0" anchor="ct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63">
                <a:defRPr/>
              </a:pPr>
              <a:endParaRPr lang="en-US" sz="1500" kern="0">
                <a:solidFill>
                  <a:prstClr val="black"/>
                </a:solidFill>
                <a:latin typeface="Arial" panose="020B0604020202020204" pitchFamily="34" charset="0"/>
                <a:cs typeface="Arial" panose="020B0604020202020204" pitchFamily="34" charset="0"/>
              </a:endParaRPr>
            </a:p>
          </p:txBody>
        </p:sp>
        <p:sp>
          <p:nvSpPr>
            <p:cNvPr id="53" name="Oval 63">
              <a:extLst>
                <a:ext uri="{FF2B5EF4-FFF2-40B4-BE49-F238E27FC236}">
                  <a16:creationId xmlns:a16="http://schemas.microsoft.com/office/drawing/2014/main" id="{7784E91D-D8D8-3722-5849-075527535A21}"/>
                </a:ext>
              </a:extLst>
            </p:cNvPr>
            <p:cNvSpPr/>
            <p:nvPr/>
          </p:nvSpPr>
          <p:spPr>
            <a:xfrm>
              <a:off x="689132" y="3270978"/>
              <a:ext cx="361135" cy="361135"/>
            </a:xfrm>
            <a:prstGeom prst="ellipse">
              <a:avLst/>
            </a:prstGeom>
            <a:noFill/>
            <a:ln w="9525" cap="flat" cmpd="sng" algn="ctr">
              <a:solidFill>
                <a:srgbClr val="3DCD58"/>
              </a:solidFill>
              <a:prstDash val="solid"/>
            </a:ln>
            <a:effectLst/>
          </p:spPr>
          <p:txBody>
            <a:bodyPr rtlCol="0" anchor="ct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63">
                <a:defRPr/>
              </a:pPr>
              <a:r>
                <a:rPr lang="en-US" sz="1500" b="1" kern="0">
                  <a:solidFill>
                    <a:prstClr val="white"/>
                  </a:solidFill>
                  <a:latin typeface="Arial" panose="020B0604020202020204" pitchFamily="34" charset="0"/>
                  <a:cs typeface="Arial" panose="020B0604020202020204" pitchFamily="34" charset="0"/>
                </a:rPr>
                <a:t>3</a:t>
              </a:r>
            </a:p>
          </p:txBody>
        </p:sp>
        <p:pic>
          <p:nvPicPr>
            <p:cNvPr id="54" name="Picture 64" descr="A person standing on top of a mountain&#10;&#10;Description automatically generated">
              <a:extLst>
                <a:ext uri="{FF2B5EF4-FFF2-40B4-BE49-F238E27FC236}">
                  <a16:creationId xmlns:a16="http://schemas.microsoft.com/office/drawing/2014/main" id="{6EB4A2AA-28D2-659B-479C-0495AE9D5C18}"/>
                </a:ext>
              </a:extLst>
            </p:cNvPr>
            <p:cNvPicPr>
              <a:picLocks noChangeAspect="1"/>
            </p:cNvPicPr>
            <p:nvPr/>
          </p:nvPicPr>
          <p:blipFill rotWithShape="1">
            <a:blip r:embed="rId15" cstate="email">
              <a:extLst>
                <a:ext uri="{BEBA8EAE-BF5A-486C-A8C5-ECC9F3942E4B}">
                  <a14:imgProps xmlns:a14="http://schemas.microsoft.com/office/drawing/2010/main">
                    <a14:imgLayer r:embed="rId16">
                      <a14:imgEffect>
                        <a14:brightnessContrast bright="-62000"/>
                      </a14:imgEffect>
                    </a14:imgLayer>
                  </a14:imgProps>
                </a:ext>
                <a:ext uri="{28A0092B-C50C-407E-A947-70E740481C1C}">
                  <a14:useLocalDpi xmlns:a14="http://schemas.microsoft.com/office/drawing/2010/main" val="0"/>
                </a:ext>
              </a:extLst>
            </a:blip>
            <a:srcRect/>
            <a:stretch/>
          </p:blipFill>
          <p:spPr>
            <a:xfrm>
              <a:off x="529729" y="3959098"/>
              <a:ext cx="4731151" cy="817409"/>
            </a:xfrm>
            <a:prstGeom prst="rect">
              <a:avLst/>
            </a:prstGeom>
          </p:spPr>
        </p:pic>
        <p:sp>
          <p:nvSpPr>
            <p:cNvPr id="55" name="TextBox 65">
              <a:extLst>
                <a:ext uri="{FF2B5EF4-FFF2-40B4-BE49-F238E27FC236}">
                  <a16:creationId xmlns:a16="http://schemas.microsoft.com/office/drawing/2014/main" id="{5E04AA88-9D56-2A38-E36B-4AD4A4F3E4B0}"/>
                </a:ext>
              </a:extLst>
            </p:cNvPr>
            <p:cNvSpPr txBox="1"/>
            <p:nvPr/>
          </p:nvSpPr>
          <p:spPr>
            <a:xfrm>
              <a:off x="1399310" y="4198526"/>
              <a:ext cx="1304204" cy="369332"/>
            </a:xfrm>
            <a:prstGeom prst="rect">
              <a:avLst/>
            </a:prstGeom>
            <a:noFill/>
          </p:spPr>
          <p:txBody>
            <a:bodyPr wrap="non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defTabSz="342863">
                <a:defRPr/>
              </a:pPr>
              <a:r>
                <a:rPr lang="en-US" sz="1200" kern="0">
                  <a:solidFill>
                    <a:prstClr val="white"/>
                  </a:solidFill>
                  <a:latin typeface="Arial" panose="020B0604020202020204" pitchFamily="34" charset="0"/>
                  <a:cs typeface="Arial" panose="020B0604020202020204" pitchFamily="34" charset="0"/>
                </a:rPr>
                <a:t>Site-by-Site</a:t>
              </a:r>
              <a:endParaRPr lang="en-US" sz="1050" b="1" kern="0">
                <a:solidFill>
                  <a:prstClr val="white"/>
                </a:solidFill>
                <a:latin typeface="Arial" panose="020B0604020202020204" pitchFamily="34" charset="0"/>
                <a:cs typeface="Arial" panose="020B0604020202020204" pitchFamily="34" charset="0"/>
              </a:endParaRPr>
            </a:p>
          </p:txBody>
        </p:sp>
        <p:sp>
          <p:nvSpPr>
            <p:cNvPr id="56" name="Oval 66">
              <a:extLst>
                <a:ext uri="{FF2B5EF4-FFF2-40B4-BE49-F238E27FC236}">
                  <a16:creationId xmlns:a16="http://schemas.microsoft.com/office/drawing/2014/main" id="{B5BBC0C9-3BBA-0C1B-0F76-5A2EA53E93CA}"/>
                </a:ext>
              </a:extLst>
            </p:cNvPr>
            <p:cNvSpPr/>
            <p:nvPr/>
          </p:nvSpPr>
          <p:spPr>
            <a:xfrm>
              <a:off x="688342" y="4187235"/>
              <a:ext cx="361135" cy="361135"/>
            </a:xfrm>
            <a:prstGeom prst="ellipse">
              <a:avLst/>
            </a:prstGeom>
            <a:noFill/>
            <a:ln w="9525" cap="flat" cmpd="sng" algn="ctr">
              <a:solidFill>
                <a:srgbClr val="3DCD58"/>
              </a:solidFill>
              <a:prstDash val="solid"/>
            </a:ln>
            <a:effectLst/>
          </p:spPr>
          <p:txBody>
            <a:bodyPr rtlCol="0" anchor="ct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63">
                <a:defRPr/>
              </a:pPr>
              <a:r>
                <a:rPr lang="en-US" sz="1500" b="1" kern="0">
                  <a:solidFill>
                    <a:prstClr val="white"/>
                  </a:solidFill>
                  <a:latin typeface="Arial" panose="020B0604020202020204" pitchFamily="34" charset="0"/>
                  <a:cs typeface="Arial" panose="020B0604020202020204" pitchFamily="34" charset="0"/>
                </a:rPr>
                <a:t>4</a:t>
              </a:r>
            </a:p>
          </p:txBody>
        </p:sp>
        <p:sp>
          <p:nvSpPr>
            <p:cNvPr id="57" name="Chevron 51">
              <a:extLst>
                <a:ext uri="{FF2B5EF4-FFF2-40B4-BE49-F238E27FC236}">
                  <a16:creationId xmlns:a16="http://schemas.microsoft.com/office/drawing/2014/main" id="{A700245D-08BE-0943-8DB2-F23B7353BEC7}"/>
                </a:ext>
              </a:extLst>
            </p:cNvPr>
            <p:cNvSpPr/>
            <p:nvPr/>
          </p:nvSpPr>
          <p:spPr>
            <a:xfrm>
              <a:off x="2949242" y="4241743"/>
              <a:ext cx="227835" cy="252118"/>
            </a:xfrm>
            <a:prstGeom prst="chevron">
              <a:avLst/>
            </a:prstGeom>
            <a:solidFill>
              <a:srgbClr val="3DCD58"/>
            </a:solidFill>
            <a:ln w="9525" cap="flat" cmpd="sng" algn="ctr">
              <a:noFill/>
              <a:prstDash val="solid"/>
            </a:ln>
            <a:effectLst/>
          </p:spPr>
          <p:txBody>
            <a:bodyPr rtlCol="0" anchor="ct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63">
                <a:defRPr/>
              </a:pPr>
              <a:endParaRPr lang="en-US" sz="1500" kern="0">
                <a:solidFill>
                  <a:prstClr val="black"/>
                </a:solidFill>
                <a:latin typeface="Arial" panose="020B0604020202020204" pitchFamily="34" charset="0"/>
                <a:cs typeface="Arial" panose="020B0604020202020204" pitchFamily="34" charset="0"/>
              </a:endParaRPr>
            </a:p>
          </p:txBody>
        </p:sp>
        <p:sp>
          <p:nvSpPr>
            <p:cNvPr id="58" name="TextBox 68">
              <a:extLst>
                <a:ext uri="{FF2B5EF4-FFF2-40B4-BE49-F238E27FC236}">
                  <a16:creationId xmlns:a16="http://schemas.microsoft.com/office/drawing/2014/main" id="{EA98AF55-B516-F15D-8605-785067B288F5}"/>
                </a:ext>
              </a:extLst>
            </p:cNvPr>
            <p:cNvSpPr txBox="1"/>
            <p:nvPr/>
          </p:nvSpPr>
          <p:spPr>
            <a:xfrm>
              <a:off x="3356747" y="4013859"/>
              <a:ext cx="1438856" cy="738664"/>
            </a:xfrm>
            <a:prstGeom prst="rect">
              <a:avLst/>
            </a:prstGeom>
            <a:noFill/>
          </p:spPr>
          <p:txBody>
            <a:bodyPr wrap="non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defTabSz="342863">
                <a:lnSpc>
                  <a:spcPts val="1200"/>
                </a:lnSpc>
                <a:defRPr/>
              </a:pPr>
              <a:r>
                <a:rPr lang="en-US" sz="1200" kern="0">
                  <a:solidFill>
                    <a:prstClr val="white"/>
                  </a:solidFill>
                  <a:latin typeface="Arial" panose="020B0604020202020204" pitchFamily="34" charset="0"/>
                  <a:cs typeface="Arial" panose="020B0604020202020204" pitchFamily="34" charset="0"/>
                </a:rPr>
                <a:t>Integrated </a:t>
              </a:r>
            </a:p>
            <a:p>
              <a:pPr defTabSz="342863">
                <a:lnSpc>
                  <a:spcPts val="1200"/>
                </a:lnSpc>
                <a:defRPr/>
              </a:pPr>
              <a:r>
                <a:rPr lang="en-US" sz="1200" kern="0">
                  <a:solidFill>
                    <a:prstClr val="white"/>
                  </a:solidFill>
                  <a:latin typeface="Arial" panose="020B0604020202020204" pitchFamily="34" charset="0"/>
                  <a:cs typeface="Arial" panose="020B0604020202020204" pitchFamily="34" charset="0"/>
                </a:rPr>
                <a:t>Company </a:t>
              </a:r>
              <a:br>
                <a:rPr lang="en-US" sz="1200" kern="0">
                  <a:solidFill>
                    <a:prstClr val="white"/>
                  </a:solidFill>
                  <a:latin typeface="Arial" panose="020B0604020202020204" pitchFamily="34" charset="0"/>
                  <a:cs typeface="Arial" panose="020B0604020202020204" pitchFamily="34" charset="0"/>
                </a:rPr>
              </a:br>
              <a:r>
                <a:rPr lang="en-US" sz="1200" kern="0">
                  <a:solidFill>
                    <a:prstClr val="white"/>
                  </a:solidFill>
                  <a:latin typeface="Arial" panose="020B0604020202020204" pitchFamily="34" charset="0"/>
                  <a:cs typeface="Arial" panose="020B0604020202020204" pitchFamily="34" charset="0"/>
                </a:rPr>
                <a:t>Management</a:t>
              </a:r>
            </a:p>
          </p:txBody>
        </p:sp>
      </p:grpSp>
      <p:sp>
        <p:nvSpPr>
          <p:cNvPr id="4" name="Title 2">
            <a:extLst>
              <a:ext uri="{FF2B5EF4-FFF2-40B4-BE49-F238E27FC236}">
                <a16:creationId xmlns:a16="http://schemas.microsoft.com/office/drawing/2014/main" id="{265E8AE9-BAFA-1FD9-F5ED-3B856E0549E2}"/>
              </a:ext>
            </a:extLst>
          </p:cNvPr>
          <p:cNvSpPr txBox="1">
            <a:spLocks/>
          </p:cNvSpPr>
          <p:nvPr/>
        </p:nvSpPr>
        <p:spPr>
          <a:xfrm>
            <a:off x="471488" y="344768"/>
            <a:ext cx="3349443" cy="364715"/>
          </a:xfrm>
          <a:prstGeom prst="rect">
            <a:avLst/>
          </a:prstGeom>
        </p:spPr>
        <p:txBody>
          <a:bodyPr vert="horz" wrap="square" lIns="0" tIns="34290" rIns="0" bIns="34290" rtlCol="0" anchor="ctr">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defTabSz="685783">
              <a:lnSpc>
                <a:spcPct val="80000"/>
              </a:lnSpc>
              <a:defRPr/>
            </a:pPr>
            <a:r>
              <a:rPr lang="en-HK" sz="2400">
                <a:solidFill>
                  <a:prstClr val="white"/>
                </a:solidFill>
                <a:latin typeface="Arial" panose="020B0604020202020204" pitchFamily="34" charset="0"/>
                <a:cs typeface="Arial" panose="020B0604020202020204" pitchFamily="34" charset="0"/>
              </a:rPr>
              <a:t>Four Integrations</a:t>
            </a:r>
          </a:p>
        </p:txBody>
      </p:sp>
      <p:sp>
        <p:nvSpPr>
          <p:cNvPr id="5" name="Freeform 24">
            <a:extLst>
              <a:ext uri="{FF2B5EF4-FFF2-40B4-BE49-F238E27FC236}">
                <a16:creationId xmlns:a16="http://schemas.microsoft.com/office/drawing/2014/main" id="{87BFC628-F2F0-4EE2-611C-E5B81AE0729A}"/>
              </a:ext>
            </a:extLst>
          </p:cNvPr>
          <p:cNvSpPr>
            <a:spLocks/>
          </p:cNvSpPr>
          <p:nvPr/>
        </p:nvSpPr>
        <p:spPr bwMode="auto">
          <a:xfrm>
            <a:off x="4861374" y="619177"/>
            <a:ext cx="3524242" cy="3032854"/>
          </a:xfrm>
          <a:custGeom>
            <a:avLst/>
            <a:gdLst>
              <a:gd name="T0" fmla="*/ 44 w 947"/>
              <a:gd name="T1" fmla="*/ 815 h 815"/>
              <a:gd name="T2" fmla="*/ 903 w 947"/>
              <a:gd name="T3" fmla="*/ 815 h 815"/>
              <a:gd name="T4" fmla="*/ 933 w 947"/>
              <a:gd name="T5" fmla="*/ 762 h 815"/>
              <a:gd name="T6" fmla="*/ 509 w 947"/>
              <a:gd name="T7" fmla="*/ 24 h 815"/>
              <a:gd name="T8" fmla="*/ 448 w 947"/>
              <a:gd name="T9" fmla="*/ 23 h 815"/>
              <a:gd name="T10" fmla="*/ 13 w 947"/>
              <a:gd name="T11" fmla="*/ 762 h 815"/>
              <a:gd name="T12" fmla="*/ 44 w 947"/>
              <a:gd name="T13" fmla="*/ 815 h 815"/>
            </a:gdLst>
            <a:ahLst/>
            <a:cxnLst>
              <a:cxn ang="0">
                <a:pos x="T0" y="T1"/>
              </a:cxn>
              <a:cxn ang="0">
                <a:pos x="T2" y="T3"/>
              </a:cxn>
              <a:cxn ang="0">
                <a:pos x="T4" y="T5"/>
              </a:cxn>
              <a:cxn ang="0">
                <a:pos x="T6" y="T7"/>
              </a:cxn>
              <a:cxn ang="0">
                <a:pos x="T8" y="T9"/>
              </a:cxn>
              <a:cxn ang="0">
                <a:pos x="T10" y="T11"/>
              </a:cxn>
              <a:cxn ang="0">
                <a:pos x="T12" y="T13"/>
              </a:cxn>
            </a:cxnLst>
            <a:rect l="0" t="0" r="r" b="b"/>
            <a:pathLst>
              <a:path w="947" h="815">
                <a:moveTo>
                  <a:pt x="44" y="815"/>
                </a:moveTo>
                <a:cubicBezTo>
                  <a:pt x="903" y="815"/>
                  <a:pt x="903" y="815"/>
                  <a:pt x="903" y="815"/>
                </a:cubicBezTo>
                <a:cubicBezTo>
                  <a:pt x="930" y="815"/>
                  <a:pt x="947" y="786"/>
                  <a:pt x="933" y="762"/>
                </a:cubicBezTo>
                <a:cubicBezTo>
                  <a:pt x="509" y="24"/>
                  <a:pt x="509" y="24"/>
                  <a:pt x="509" y="24"/>
                </a:cubicBezTo>
                <a:cubicBezTo>
                  <a:pt x="496" y="0"/>
                  <a:pt x="462" y="0"/>
                  <a:pt x="448" y="23"/>
                </a:cubicBezTo>
                <a:cubicBezTo>
                  <a:pt x="13" y="762"/>
                  <a:pt x="13" y="762"/>
                  <a:pt x="13" y="762"/>
                </a:cubicBezTo>
                <a:cubicBezTo>
                  <a:pt x="0" y="786"/>
                  <a:pt x="17" y="815"/>
                  <a:pt x="44" y="815"/>
                </a:cubicBezTo>
                <a:close/>
              </a:path>
            </a:pathLst>
          </a:custGeom>
          <a:solidFill>
            <a:schemeClr val="bg1">
              <a:lumMod val="95000"/>
              <a:alpha val="84000"/>
            </a:schemeClr>
          </a:solidFill>
          <a:ln w="25400">
            <a:solidFill>
              <a:schemeClr val="bg1"/>
            </a:solid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defTabSz="342884">
              <a:defRPr/>
            </a:pPr>
            <a:endParaRPr lang="en-IN" sz="120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TextBox 36">
            <a:extLst>
              <a:ext uri="{FF2B5EF4-FFF2-40B4-BE49-F238E27FC236}">
                <a16:creationId xmlns:a16="http://schemas.microsoft.com/office/drawing/2014/main" id="{522F70DE-C480-8E6C-8AAC-D58BAFB07F04}"/>
              </a:ext>
            </a:extLst>
          </p:cNvPr>
          <p:cNvSpPr txBox="1"/>
          <p:nvPr/>
        </p:nvSpPr>
        <p:spPr>
          <a:xfrm>
            <a:off x="4178975" y="3725195"/>
            <a:ext cx="1144860" cy="307777"/>
          </a:xfrm>
          <a:prstGeom prst="rect">
            <a:avLst/>
          </a:prstGeom>
          <a:noFill/>
        </p:spPr>
        <p:txBody>
          <a:bodyPr wrap="squar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84">
              <a:defRPr/>
            </a:pPr>
            <a:r>
              <a:rPr lang="en-US" sz="1400" b="1">
                <a:solidFill>
                  <a:prstClr val="white"/>
                </a:solidFill>
                <a:latin typeface="Arial" panose="020B0604020202020204" pitchFamily="34" charset="0"/>
                <a:ea typeface="Verdana" panose="020B0604030504040204" pitchFamily="34" charset="0"/>
                <a:cs typeface="Arial" panose="020B0604020202020204" pitchFamily="34" charset="0"/>
              </a:rPr>
              <a:t>Power</a:t>
            </a:r>
          </a:p>
        </p:txBody>
      </p:sp>
      <p:sp>
        <p:nvSpPr>
          <p:cNvPr id="7" name="TextBox 37">
            <a:extLst>
              <a:ext uri="{FF2B5EF4-FFF2-40B4-BE49-F238E27FC236}">
                <a16:creationId xmlns:a16="http://schemas.microsoft.com/office/drawing/2014/main" id="{F3B5C5C3-5B9A-1CB7-6E59-B46FBDFA06E8}"/>
              </a:ext>
            </a:extLst>
          </p:cNvPr>
          <p:cNvSpPr txBox="1"/>
          <p:nvPr/>
        </p:nvSpPr>
        <p:spPr>
          <a:xfrm>
            <a:off x="7930977" y="3729982"/>
            <a:ext cx="1144860" cy="307777"/>
          </a:xfrm>
          <a:prstGeom prst="rect">
            <a:avLst/>
          </a:prstGeom>
          <a:noFill/>
        </p:spPr>
        <p:txBody>
          <a:bodyPr wrap="squar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84">
              <a:defRPr/>
            </a:pPr>
            <a:r>
              <a:rPr lang="en-US" sz="1400" b="1">
                <a:solidFill>
                  <a:prstClr val="white"/>
                </a:solidFill>
                <a:latin typeface="Arial" panose="020B0604020202020204" pitchFamily="34" charset="0"/>
                <a:ea typeface="Verdana" panose="020B0604030504040204" pitchFamily="34" charset="0"/>
                <a:cs typeface="Arial" panose="020B0604020202020204" pitchFamily="34" charset="0"/>
              </a:rPr>
              <a:t>Process</a:t>
            </a:r>
          </a:p>
        </p:txBody>
      </p:sp>
      <p:sp>
        <p:nvSpPr>
          <p:cNvPr id="8" name="TextBox 40">
            <a:extLst>
              <a:ext uri="{FF2B5EF4-FFF2-40B4-BE49-F238E27FC236}">
                <a16:creationId xmlns:a16="http://schemas.microsoft.com/office/drawing/2014/main" id="{B8F4A3F9-049A-904E-DE81-9B4A4FC54C62}"/>
              </a:ext>
            </a:extLst>
          </p:cNvPr>
          <p:cNvSpPr txBox="1"/>
          <p:nvPr/>
        </p:nvSpPr>
        <p:spPr>
          <a:xfrm>
            <a:off x="6051064" y="199150"/>
            <a:ext cx="1144860" cy="307777"/>
          </a:xfrm>
          <a:prstGeom prst="rect">
            <a:avLst/>
          </a:prstGeom>
          <a:noFill/>
        </p:spPr>
        <p:txBody>
          <a:bodyPr wrap="squar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84">
              <a:defRPr/>
            </a:pPr>
            <a:r>
              <a:rPr lang="en-US" sz="1400" b="1">
                <a:solidFill>
                  <a:prstClr val="white"/>
                </a:solidFill>
                <a:latin typeface="Arial" panose="020B0604020202020204" pitchFamily="34" charset="0"/>
                <a:ea typeface="Verdana" panose="020B0604030504040204" pitchFamily="34" charset="0"/>
                <a:cs typeface="Arial" panose="020B0604020202020204" pitchFamily="34" charset="0"/>
              </a:rPr>
              <a:t>Digital</a:t>
            </a:r>
          </a:p>
        </p:txBody>
      </p:sp>
      <p:sp>
        <p:nvSpPr>
          <p:cNvPr id="9" name="TextBox 41">
            <a:extLst>
              <a:ext uri="{FF2B5EF4-FFF2-40B4-BE49-F238E27FC236}">
                <a16:creationId xmlns:a16="http://schemas.microsoft.com/office/drawing/2014/main" id="{07B7712A-6808-13CA-6CAA-0EAE01F9E19B}"/>
              </a:ext>
            </a:extLst>
          </p:cNvPr>
          <p:cNvSpPr txBox="1"/>
          <p:nvPr/>
        </p:nvSpPr>
        <p:spPr>
          <a:xfrm>
            <a:off x="7767427" y="1344785"/>
            <a:ext cx="1323305" cy="769441"/>
          </a:xfrm>
          <a:prstGeom prst="rect">
            <a:avLst/>
          </a:prstGeom>
          <a:noFill/>
        </p:spPr>
        <p:txBody>
          <a:bodyPr wrap="square" lIns="91440" tIns="45720" rIns="91440" bIns="45720" rtlCol="0" anchor="t">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84">
              <a:defRPr/>
            </a:pPr>
            <a:r>
              <a:rPr lang="en-US" sz="1100" b="1" dirty="0">
                <a:solidFill>
                  <a:srgbClr val="45BF53"/>
                </a:solidFill>
                <a:latin typeface="Arial" panose="020B0604020202020204" pitchFamily="34" charset="0"/>
                <a:ea typeface="Verdana"/>
                <a:cs typeface="Arial" panose="020B0604020202020204" pitchFamily="34" charset="0"/>
              </a:rPr>
              <a:t>Process optimization &amp; Sustainable Profit </a:t>
            </a:r>
          </a:p>
        </p:txBody>
      </p:sp>
      <p:sp>
        <p:nvSpPr>
          <p:cNvPr id="10" name="TextBox 42">
            <a:extLst>
              <a:ext uri="{FF2B5EF4-FFF2-40B4-BE49-F238E27FC236}">
                <a16:creationId xmlns:a16="http://schemas.microsoft.com/office/drawing/2014/main" id="{6815440C-645B-9188-00A8-2183F86E9B65}"/>
              </a:ext>
            </a:extLst>
          </p:cNvPr>
          <p:cNvSpPr txBox="1"/>
          <p:nvPr/>
        </p:nvSpPr>
        <p:spPr>
          <a:xfrm>
            <a:off x="5774630" y="3928798"/>
            <a:ext cx="1847083" cy="438582"/>
          </a:xfrm>
          <a:prstGeom prst="rect">
            <a:avLst/>
          </a:prstGeom>
          <a:noFill/>
        </p:spPr>
        <p:txBody>
          <a:bodyPr wrap="squar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84">
              <a:defRPr/>
            </a:pPr>
            <a:r>
              <a:rPr lang="en-US" sz="1100" b="1" dirty="0">
                <a:solidFill>
                  <a:srgbClr val="45BF53"/>
                </a:solidFill>
                <a:latin typeface="Arial" panose="020B0604020202020204" pitchFamily="34" charset="0"/>
                <a:ea typeface="Verdana" panose="020B0604030504040204" pitchFamily="34" charset="0"/>
                <a:cs typeface="Arial" panose="020B0604020202020204" pitchFamily="34" charset="0"/>
              </a:rPr>
              <a:t>Agile &amp; Empowered </a:t>
            </a:r>
          </a:p>
          <a:p>
            <a:pPr algn="ctr" defTabSz="342884">
              <a:defRPr/>
            </a:pPr>
            <a:r>
              <a:rPr lang="en-US" sz="1100" b="1" dirty="0">
                <a:solidFill>
                  <a:srgbClr val="45BF53"/>
                </a:solidFill>
                <a:latin typeface="Arial" panose="020B0604020202020204" pitchFamily="34" charset="0"/>
                <a:ea typeface="Verdana" panose="020B0604030504040204" pitchFamily="34" charset="0"/>
                <a:cs typeface="Arial" panose="020B0604020202020204" pitchFamily="34" charset="0"/>
              </a:rPr>
              <a:t>Workforce</a:t>
            </a:r>
          </a:p>
        </p:txBody>
      </p:sp>
      <p:sp>
        <p:nvSpPr>
          <p:cNvPr id="11" name="Arrow: Right 43">
            <a:extLst>
              <a:ext uri="{FF2B5EF4-FFF2-40B4-BE49-F238E27FC236}">
                <a16:creationId xmlns:a16="http://schemas.microsoft.com/office/drawing/2014/main" id="{27DF54A2-225C-1889-6417-D8CB5AE9698F}"/>
              </a:ext>
            </a:extLst>
          </p:cNvPr>
          <p:cNvSpPr/>
          <p:nvPr/>
        </p:nvSpPr>
        <p:spPr>
          <a:xfrm rot="18138360">
            <a:off x="4711379" y="3266005"/>
            <a:ext cx="505737" cy="201074"/>
          </a:xfrm>
          <a:prstGeom prst="rightArrow">
            <a:avLst/>
          </a:prstGeom>
          <a:gradFill flip="none" rotWithShape="1">
            <a:gsLst>
              <a:gs pos="100000">
                <a:schemeClr val="bg1"/>
              </a:gs>
              <a:gs pos="46000">
                <a:schemeClr val="bg1">
                  <a:lumMod val="75000"/>
                </a:schemeClr>
              </a:gs>
            </a:gsLst>
            <a:lin ang="108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457160"/>
            <a:endParaRPr lang="en-US" sz="1600">
              <a:solidFill>
                <a:prstClr val="white"/>
              </a:solidFill>
              <a:latin typeface="Arial" panose="020B0604020202020204" pitchFamily="34" charset="0"/>
              <a:cs typeface="Arial" panose="020B0604020202020204" pitchFamily="34" charset="0"/>
            </a:endParaRPr>
          </a:p>
        </p:txBody>
      </p:sp>
      <p:sp>
        <p:nvSpPr>
          <p:cNvPr id="12" name="Arrow: Right 44">
            <a:extLst>
              <a:ext uri="{FF2B5EF4-FFF2-40B4-BE49-F238E27FC236}">
                <a16:creationId xmlns:a16="http://schemas.microsoft.com/office/drawing/2014/main" id="{FFA2C56A-AB77-41D3-6773-7BBB85DAF416}"/>
              </a:ext>
            </a:extLst>
          </p:cNvPr>
          <p:cNvSpPr/>
          <p:nvPr/>
        </p:nvSpPr>
        <p:spPr>
          <a:xfrm>
            <a:off x="4869245" y="3554906"/>
            <a:ext cx="505737" cy="201074"/>
          </a:xfrm>
          <a:prstGeom prst="rightArrow">
            <a:avLst/>
          </a:prstGeom>
          <a:gradFill>
            <a:gsLst>
              <a:gs pos="100000">
                <a:schemeClr val="bg1"/>
              </a:gs>
              <a:gs pos="46000">
                <a:schemeClr val="bg1">
                  <a:lumMod val="75000"/>
                </a:schemeClr>
              </a:gs>
            </a:gsLst>
            <a:lin ang="108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457160"/>
            <a:endParaRPr lang="en-US" sz="1600">
              <a:solidFill>
                <a:prstClr val="white"/>
              </a:solidFill>
              <a:latin typeface="Arial" panose="020B0604020202020204" pitchFamily="34" charset="0"/>
              <a:cs typeface="Arial" panose="020B0604020202020204" pitchFamily="34" charset="0"/>
            </a:endParaRPr>
          </a:p>
        </p:txBody>
      </p:sp>
      <p:sp>
        <p:nvSpPr>
          <p:cNvPr id="13" name="Arrow: Right 45">
            <a:extLst>
              <a:ext uri="{FF2B5EF4-FFF2-40B4-BE49-F238E27FC236}">
                <a16:creationId xmlns:a16="http://schemas.microsoft.com/office/drawing/2014/main" id="{845F36BD-369A-F636-E90E-9AA4AF8D25C1}"/>
              </a:ext>
            </a:extLst>
          </p:cNvPr>
          <p:cNvSpPr/>
          <p:nvPr/>
        </p:nvSpPr>
        <p:spPr>
          <a:xfrm rot="14400000">
            <a:off x="8022870" y="3267806"/>
            <a:ext cx="505737" cy="201074"/>
          </a:xfrm>
          <a:prstGeom prst="rightArrow">
            <a:avLst/>
          </a:prstGeom>
          <a:gradFill>
            <a:gsLst>
              <a:gs pos="100000">
                <a:schemeClr val="bg1"/>
              </a:gs>
              <a:gs pos="46000">
                <a:schemeClr val="bg1">
                  <a:lumMod val="75000"/>
                </a:schemeClr>
              </a:gs>
            </a:gsLst>
            <a:lin ang="108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457160"/>
            <a:endParaRPr lang="en-US" sz="1600">
              <a:solidFill>
                <a:prstClr val="white"/>
              </a:solidFill>
              <a:latin typeface="Arial" panose="020B0604020202020204" pitchFamily="34" charset="0"/>
              <a:cs typeface="Arial" panose="020B0604020202020204" pitchFamily="34" charset="0"/>
            </a:endParaRPr>
          </a:p>
        </p:txBody>
      </p:sp>
      <p:sp>
        <p:nvSpPr>
          <p:cNvPr id="14" name="Arrow: Right 46">
            <a:extLst>
              <a:ext uri="{FF2B5EF4-FFF2-40B4-BE49-F238E27FC236}">
                <a16:creationId xmlns:a16="http://schemas.microsoft.com/office/drawing/2014/main" id="{C9119A83-6635-C093-DCB1-163987463295}"/>
              </a:ext>
            </a:extLst>
          </p:cNvPr>
          <p:cNvSpPr/>
          <p:nvPr/>
        </p:nvSpPr>
        <p:spPr>
          <a:xfrm rot="10800000">
            <a:off x="7830406" y="3554906"/>
            <a:ext cx="505737" cy="201074"/>
          </a:xfrm>
          <a:prstGeom prst="rightArrow">
            <a:avLst/>
          </a:prstGeom>
          <a:gradFill>
            <a:gsLst>
              <a:gs pos="100000">
                <a:schemeClr val="bg1"/>
              </a:gs>
              <a:gs pos="46000">
                <a:schemeClr val="bg1">
                  <a:lumMod val="75000"/>
                </a:schemeClr>
              </a:gs>
            </a:gsLst>
            <a:lin ang="108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457160"/>
            <a:endParaRPr lang="en-US" sz="1600">
              <a:solidFill>
                <a:prstClr val="white"/>
              </a:solidFill>
              <a:latin typeface="Arial" panose="020B0604020202020204" pitchFamily="34" charset="0"/>
              <a:cs typeface="Arial" panose="020B0604020202020204" pitchFamily="34" charset="0"/>
            </a:endParaRPr>
          </a:p>
        </p:txBody>
      </p:sp>
      <p:sp>
        <p:nvSpPr>
          <p:cNvPr id="15" name="Arrow: Right 48">
            <a:extLst>
              <a:ext uri="{FF2B5EF4-FFF2-40B4-BE49-F238E27FC236}">
                <a16:creationId xmlns:a16="http://schemas.microsoft.com/office/drawing/2014/main" id="{645B9463-EFAC-5FC6-F4D5-D03B044B3245}"/>
              </a:ext>
            </a:extLst>
          </p:cNvPr>
          <p:cNvSpPr/>
          <p:nvPr/>
        </p:nvSpPr>
        <p:spPr>
          <a:xfrm rot="3600000">
            <a:off x="6599345" y="771905"/>
            <a:ext cx="505737" cy="201074"/>
          </a:xfrm>
          <a:prstGeom prst="rightArrow">
            <a:avLst/>
          </a:prstGeom>
          <a:gradFill>
            <a:gsLst>
              <a:gs pos="100000">
                <a:schemeClr val="bg1"/>
              </a:gs>
              <a:gs pos="46000">
                <a:schemeClr val="bg1">
                  <a:lumMod val="75000"/>
                </a:schemeClr>
              </a:gs>
            </a:gsLst>
            <a:lin ang="108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457160"/>
            <a:endParaRPr lang="en-US" sz="1600">
              <a:solidFill>
                <a:prstClr val="white"/>
              </a:solidFill>
              <a:latin typeface="Arial" panose="020B0604020202020204" pitchFamily="34" charset="0"/>
              <a:cs typeface="Arial" panose="020B0604020202020204" pitchFamily="34" charset="0"/>
            </a:endParaRPr>
          </a:p>
        </p:txBody>
      </p:sp>
      <p:sp>
        <p:nvSpPr>
          <p:cNvPr id="16" name="Arrow: Right 70">
            <a:extLst>
              <a:ext uri="{FF2B5EF4-FFF2-40B4-BE49-F238E27FC236}">
                <a16:creationId xmlns:a16="http://schemas.microsoft.com/office/drawing/2014/main" id="{F9FE36B3-502A-3342-0685-398AACA56202}"/>
              </a:ext>
            </a:extLst>
          </p:cNvPr>
          <p:cNvSpPr/>
          <p:nvPr/>
        </p:nvSpPr>
        <p:spPr>
          <a:xfrm rot="7200000">
            <a:off x="6184358" y="771905"/>
            <a:ext cx="505737" cy="201074"/>
          </a:xfrm>
          <a:prstGeom prst="rightArrow">
            <a:avLst/>
          </a:prstGeom>
          <a:gradFill>
            <a:gsLst>
              <a:gs pos="100000">
                <a:schemeClr val="bg1"/>
              </a:gs>
              <a:gs pos="46000">
                <a:schemeClr val="bg1">
                  <a:lumMod val="75000"/>
                </a:schemeClr>
              </a:gs>
            </a:gsLst>
            <a:lin ang="108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457160"/>
            <a:endParaRPr lang="en-US" sz="1600">
              <a:solidFill>
                <a:prstClr val="white"/>
              </a:solidFill>
              <a:latin typeface="Arial" panose="020B0604020202020204" pitchFamily="34" charset="0"/>
              <a:cs typeface="Arial" panose="020B0604020202020204" pitchFamily="34" charset="0"/>
            </a:endParaRPr>
          </a:p>
        </p:txBody>
      </p:sp>
      <p:sp>
        <p:nvSpPr>
          <p:cNvPr id="17" name="Oval 71">
            <a:extLst>
              <a:ext uri="{FF2B5EF4-FFF2-40B4-BE49-F238E27FC236}">
                <a16:creationId xmlns:a16="http://schemas.microsoft.com/office/drawing/2014/main" id="{7D2687DF-DB5A-B73D-AC49-398293B9353D}"/>
              </a:ext>
            </a:extLst>
          </p:cNvPr>
          <p:cNvSpPr/>
          <p:nvPr/>
        </p:nvSpPr>
        <p:spPr>
          <a:xfrm>
            <a:off x="4716313" y="3479078"/>
            <a:ext cx="283040" cy="28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457160"/>
            <a:endParaRPr lang="en-US" sz="1600">
              <a:solidFill>
                <a:prstClr val="white"/>
              </a:solidFill>
              <a:latin typeface="Arial" panose="020B0604020202020204" pitchFamily="34" charset="0"/>
              <a:cs typeface="Arial" panose="020B0604020202020204" pitchFamily="34" charset="0"/>
            </a:endParaRPr>
          </a:p>
        </p:txBody>
      </p:sp>
      <p:sp>
        <p:nvSpPr>
          <p:cNvPr id="18" name="Oval 72">
            <a:extLst>
              <a:ext uri="{FF2B5EF4-FFF2-40B4-BE49-F238E27FC236}">
                <a16:creationId xmlns:a16="http://schemas.microsoft.com/office/drawing/2014/main" id="{724CD4D5-DAD1-CEE3-3536-97D70309F1DE}"/>
              </a:ext>
            </a:extLst>
          </p:cNvPr>
          <p:cNvSpPr/>
          <p:nvPr/>
        </p:nvSpPr>
        <p:spPr>
          <a:xfrm>
            <a:off x="8253436" y="3479078"/>
            <a:ext cx="283040" cy="28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457160"/>
            <a:endParaRPr lang="en-US" sz="1600">
              <a:solidFill>
                <a:prstClr val="white"/>
              </a:solidFill>
              <a:latin typeface="Arial" panose="020B0604020202020204" pitchFamily="34" charset="0"/>
              <a:cs typeface="Arial" panose="020B0604020202020204" pitchFamily="34" charset="0"/>
            </a:endParaRPr>
          </a:p>
        </p:txBody>
      </p:sp>
      <p:sp>
        <p:nvSpPr>
          <p:cNvPr id="19" name="Oval 73">
            <a:extLst>
              <a:ext uri="{FF2B5EF4-FFF2-40B4-BE49-F238E27FC236}">
                <a16:creationId xmlns:a16="http://schemas.microsoft.com/office/drawing/2014/main" id="{28C357CD-0AC1-6E8B-C200-635456BB59F0}"/>
              </a:ext>
            </a:extLst>
          </p:cNvPr>
          <p:cNvSpPr/>
          <p:nvPr/>
        </p:nvSpPr>
        <p:spPr>
          <a:xfrm>
            <a:off x="6501556" y="494299"/>
            <a:ext cx="283040" cy="28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457160"/>
            <a:endParaRPr lang="en-US" sz="1600">
              <a:solidFill>
                <a:prstClr val="white"/>
              </a:solidFill>
              <a:latin typeface="Arial" panose="020B0604020202020204" pitchFamily="34" charset="0"/>
              <a:cs typeface="Arial" panose="020B0604020202020204" pitchFamily="34" charset="0"/>
            </a:endParaRPr>
          </a:p>
        </p:txBody>
      </p:sp>
      <p:sp>
        <p:nvSpPr>
          <p:cNvPr id="20" name="TextBox 74">
            <a:extLst>
              <a:ext uri="{FF2B5EF4-FFF2-40B4-BE49-F238E27FC236}">
                <a16:creationId xmlns:a16="http://schemas.microsoft.com/office/drawing/2014/main" id="{C70B837B-AE12-006D-5363-727F775FFEEE}"/>
              </a:ext>
            </a:extLst>
          </p:cNvPr>
          <p:cNvSpPr txBox="1"/>
          <p:nvPr/>
        </p:nvSpPr>
        <p:spPr>
          <a:xfrm>
            <a:off x="4298002" y="1348688"/>
            <a:ext cx="1495162" cy="611706"/>
          </a:xfrm>
          <a:prstGeom prst="rect">
            <a:avLst/>
          </a:prstGeom>
          <a:noFill/>
        </p:spPr>
        <p:txBody>
          <a:bodyPr wrap="squar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342884">
              <a:defRPr/>
            </a:pPr>
            <a:r>
              <a:rPr lang="en-US" sz="1125" b="1">
                <a:solidFill>
                  <a:srgbClr val="45BF53"/>
                </a:solidFill>
                <a:latin typeface="Arial" panose="020B0604020202020204" pitchFamily="34" charset="0"/>
                <a:ea typeface="Verdana" panose="020B0604030504040204" pitchFamily="34" charset="0"/>
                <a:cs typeface="Arial" panose="020B0604020202020204" pitchFamily="34" charset="0"/>
              </a:rPr>
              <a:t>Efficient</a:t>
            </a:r>
          </a:p>
          <a:p>
            <a:pPr algn="ctr" defTabSz="342884">
              <a:defRPr/>
            </a:pPr>
            <a:r>
              <a:rPr lang="en-US" sz="1125" b="1">
                <a:solidFill>
                  <a:srgbClr val="45BF53"/>
                </a:solidFill>
                <a:latin typeface="Arial" panose="020B0604020202020204" pitchFamily="34" charset="0"/>
                <a:ea typeface="Verdana" panose="020B0604030504040204" pitchFamily="34" charset="0"/>
                <a:cs typeface="Arial" panose="020B0604020202020204" pitchFamily="34" charset="0"/>
              </a:rPr>
              <a:t>Reliable operations</a:t>
            </a:r>
          </a:p>
        </p:txBody>
      </p:sp>
      <p:sp>
        <p:nvSpPr>
          <p:cNvPr id="21" name="Isosceles Triangle 47">
            <a:extLst>
              <a:ext uri="{FF2B5EF4-FFF2-40B4-BE49-F238E27FC236}">
                <a16:creationId xmlns:a16="http://schemas.microsoft.com/office/drawing/2014/main" id="{36B27301-3B96-DCE8-E3EA-0F98DA920700}"/>
              </a:ext>
            </a:extLst>
          </p:cNvPr>
          <p:cNvSpPr/>
          <p:nvPr/>
        </p:nvSpPr>
        <p:spPr>
          <a:xfrm rot="10800000">
            <a:off x="5774631" y="1862336"/>
            <a:ext cx="1739590" cy="1793107"/>
          </a:xfrm>
          <a:custGeom>
            <a:avLst/>
            <a:gdLst>
              <a:gd name="connsiteX0" fmla="*/ 0 w 1512922"/>
              <a:gd name="connsiteY0" fmla="*/ 1793107 h 1793107"/>
              <a:gd name="connsiteX1" fmla="*/ 756461 w 1512922"/>
              <a:gd name="connsiteY1" fmla="*/ 0 h 1793107"/>
              <a:gd name="connsiteX2" fmla="*/ 1512922 w 1512922"/>
              <a:gd name="connsiteY2" fmla="*/ 1793107 h 1793107"/>
              <a:gd name="connsiteX3" fmla="*/ 0 w 1512922"/>
              <a:gd name="connsiteY3" fmla="*/ 1793107 h 1793107"/>
              <a:gd name="connsiteX0" fmla="*/ 0 w 1512922"/>
              <a:gd name="connsiteY0" fmla="*/ 1793107 h 1793107"/>
              <a:gd name="connsiteX1" fmla="*/ 756461 w 1512922"/>
              <a:gd name="connsiteY1" fmla="*/ 0 h 1793107"/>
              <a:gd name="connsiteX2" fmla="*/ 1363330 w 1512922"/>
              <a:gd name="connsiteY2" fmla="*/ 1404575 h 1793107"/>
              <a:gd name="connsiteX3" fmla="*/ 1512922 w 1512922"/>
              <a:gd name="connsiteY3" fmla="*/ 1793107 h 1793107"/>
              <a:gd name="connsiteX4" fmla="*/ 0 w 1512922"/>
              <a:gd name="connsiteY4" fmla="*/ 1793107 h 1793107"/>
              <a:gd name="connsiteX0" fmla="*/ 0 w 1638394"/>
              <a:gd name="connsiteY0" fmla="*/ 1793107 h 1793107"/>
              <a:gd name="connsiteX1" fmla="*/ 756461 w 1638394"/>
              <a:gd name="connsiteY1" fmla="*/ 0 h 1793107"/>
              <a:gd name="connsiteX2" fmla="*/ 1638394 w 1638394"/>
              <a:gd name="connsiteY2" fmla="*/ 1560692 h 1793107"/>
              <a:gd name="connsiteX3" fmla="*/ 1512922 w 1638394"/>
              <a:gd name="connsiteY3" fmla="*/ 1793107 h 1793107"/>
              <a:gd name="connsiteX4" fmla="*/ 0 w 1638394"/>
              <a:gd name="connsiteY4" fmla="*/ 1793107 h 1793107"/>
              <a:gd name="connsiteX0" fmla="*/ 0 w 1638394"/>
              <a:gd name="connsiteY0" fmla="*/ 1793107 h 1793107"/>
              <a:gd name="connsiteX1" fmla="*/ 136696 w 1638394"/>
              <a:gd name="connsiteY1" fmla="*/ 1441746 h 1793107"/>
              <a:gd name="connsiteX2" fmla="*/ 756461 w 1638394"/>
              <a:gd name="connsiteY2" fmla="*/ 0 h 1793107"/>
              <a:gd name="connsiteX3" fmla="*/ 1638394 w 1638394"/>
              <a:gd name="connsiteY3" fmla="*/ 1560692 h 1793107"/>
              <a:gd name="connsiteX4" fmla="*/ 1512922 w 1638394"/>
              <a:gd name="connsiteY4" fmla="*/ 1793107 h 1793107"/>
              <a:gd name="connsiteX5" fmla="*/ 0 w 1638394"/>
              <a:gd name="connsiteY5" fmla="*/ 1793107 h 1793107"/>
              <a:gd name="connsiteX0" fmla="*/ 101196 w 1739590"/>
              <a:gd name="connsiteY0" fmla="*/ 1793107 h 1793107"/>
              <a:gd name="connsiteX1" fmla="*/ 0 w 1739590"/>
              <a:gd name="connsiteY1" fmla="*/ 1560692 h 1793107"/>
              <a:gd name="connsiteX2" fmla="*/ 857657 w 1739590"/>
              <a:gd name="connsiteY2" fmla="*/ 0 h 1793107"/>
              <a:gd name="connsiteX3" fmla="*/ 1739590 w 1739590"/>
              <a:gd name="connsiteY3" fmla="*/ 1560692 h 1793107"/>
              <a:gd name="connsiteX4" fmla="*/ 1614118 w 1739590"/>
              <a:gd name="connsiteY4" fmla="*/ 1793107 h 1793107"/>
              <a:gd name="connsiteX5" fmla="*/ 101196 w 1739590"/>
              <a:gd name="connsiteY5" fmla="*/ 1793107 h 179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9590" h="1793107">
                <a:moveTo>
                  <a:pt x="101196" y="1793107"/>
                </a:moveTo>
                <a:lnTo>
                  <a:pt x="0" y="1560692"/>
                </a:lnTo>
                <a:lnTo>
                  <a:pt x="857657" y="0"/>
                </a:lnTo>
                <a:lnTo>
                  <a:pt x="1739590" y="1560692"/>
                </a:lnTo>
                <a:lnTo>
                  <a:pt x="1614118" y="1793107"/>
                </a:lnTo>
                <a:lnTo>
                  <a:pt x="101196" y="1793107"/>
                </a:lnTo>
                <a:close/>
              </a:path>
            </a:pathLst>
          </a:custGeom>
          <a:solidFill>
            <a:srgbClr val="47C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457160"/>
            <a:endParaRPr lang="en-US" sz="1600">
              <a:solidFill>
                <a:prstClr val="white"/>
              </a:solidFill>
              <a:latin typeface="Arial" panose="020B0604020202020204" pitchFamily="34" charset="0"/>
              <a:cs typeface="Arial" panose="020B0604020202020204" pitchFamily="34" charset="0"/>
            </a:endParaRPr>
          </a:p>
        </p:txBody>
      </p:sp>
      <p:grpSp>
        <p:nvGrpSpPr>
          <p:cNvPr id="22" name="Group 76">
            <a:extLst>
              <a:ext uri="{FF2B5EF4-FFF2-40B4-BE49-F238E27FC236}">
                <a16:creationId xmlns:a16="http://schemas.microsoft.com/office/drawing/2014/main" id="{2FD3DB3A-2F3B-AFCF-6F6B-49EC78792E31}"/>
              </a:ext>
            </a:extLst>
          </p:cNvPr>
          <p:cNvGrpSpPr/>
          <p:nvPr/>
        </p:nvGrpSpPr>
        <p:grpSpPr>
          <a:xfrm>
            <a:off x="5520104" y="1597801"/>
            <a:ext cx="649139" cy="649138"/>
            <a:chOff x="5637536" y="1871808"/>
            <a:chExt cx="649139" cy="649138"/>
          </a:xfrm>
        </p:grpSpPr>
        <p:sp>
          <p:nvSpPr>
            <p:cNvPr id="34" name="Oval 77">
              <a:extLst>
                <a:ext uri="{FF2B5EF4-FFF2-40B4-BE49-F238E27FC236}">
                  <a16:creationId xmlns:a16="http://schemas.microsoft.com/office/drawing/2014/main" id="{B085CCB8-364A-0AB4-0FF0-8D4635C5B7B5}"/>
                </a:ext>
              </a:extLst>
            </p:cNvPr>
            <p:cNvSpPr/>
            <p:nvPr/>
          </p:nvSpPr>
          <p:spPr>
            <a:xfrm>
              <a:off x="5637536" y="1871808"/>
              <a:ext cx="649139" cy="649138"/>
            </a:xfrm>
            <a:prstGeom prst="ellipse">
              <a:avLst/>
            </a:prstGeom>
            <a:solidFill>
              <a:schemeClr val="bg1">
                <a:lumMod val="85000"/>
              </a:schemeClr>
            </a:solidFill>
            <a:ln>
              <a:gradFill>
                <a:gsLst>
                  <a:gs pos="100000">
                    <a:srgbClr val="96979D"/>
                  </a:gs>
                  <a:gs pos="0">
                    <a:schemeClr val="bg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914195">
                <a:defRPr/>
              </a:pPr>
              <a:endParaRPr lang="en-US" sz="1600">
                <a:solidFill>
                  <a:prstClr val="white"/>
                </a:solidFill>
                <a:latin typeface="Arial" panose="020B0604020202020204" pitchFamily="34" charset="0"/>
                <a:ea typeface="Verdana" panose="020B0604030504040204" pitchFamily="34" charset="0"/>
                <a:cs typeface="Arial" panose="020B0604020202020204" pitchFamily="34" charset="0"/>
              </a:endParaRPr>
            </a:p>
          </p:txBody>
        </p:sp>
        <p:pic>
          <p:nvPicPr>
            <p:cNvPr id="35" name="Graphic 78" descr="Leaf">
              <a:extLst>
                <a:ext uri="{FF2B5EF4-FFF2-40B4-BE49-F238E27FC236}">
                  <a16:creationId xmlns:a16="http://schemas.microsoft.com/office/drawing/2014/main" id="{4467DF33-108B-DD37-5C5D-FE88A0964A67}"/>
                </a:ext>
              </a:extLst>
            </p:cNvPr>
            <p:cNvPicPr>
              <a:picLocks noChangeAspect="1"/>
            </p:cNvPicPr>
            <p:nvPr/>
          </p:nvPicPr>
          <p:blipFill>
            <a:blip r:embed="rId17" cstate="email">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737440" y="1967681"/>
              <a:ext cx="437891" cy="437891"/>
            </a:xfrm>
            <a:prstGeom prst="rect">
              <a:avLst/>
            </a:prstGeom>
          </p:spPr>
        </p:pic>
      </p:grpSp>
      <p:grpSp>
        <p:nvGrpSpPr>
          <p:cNvPr id="23" name="Group 79">
            <a:extLst>
              <a:ext uri="{FF2B5EF4-FFF2-40B4-BE49-F238E27FC236}">
                <a16:creationId xmlns:a16="http://schemas.microsoft.com/office/drawing/2014/main" id="{D2FC3DF8-B4E9-68DE-8701-8773AF6EA2A8}"/>
              </a:ext>
            </a:extLst>
          </p:cNvPr>
          <p:cNvGrpSpPr/>
          <p:nvPr/>
        </p:nvGrpSpPr>
        <p:grpSpPr>
          <a:xfrm>
            <a:off x="7118289" y="1597801"/>
            <a:ext cx="649139" cy="649138"/>
            <a:chOff x="7235720" y="1871808"/>
            <a:chExt cx="649139" cy="649138"/>
          </a:xfrm>
        </p:grpSpPr>
        <p:sp>
          <p:nvSpPr>
            <p:cNvPr id="32" name="Oval 80">
              <a:extLst>
                <a:ext uri="{FF2B5EF4-FFF2-40B4-BE49-F238E27FC236}">
                  <a16:creationId xmlns:a16="http://schemas.microsoft.com/office/drawing/2014/main" id="{5E4A3898-2D25-D9E4-CF8E-CE601AB1DD3F}"/>
                </a:ext>
              </a:extLst>
            </p:cNvPr>
            <p:cNvSpPr/>
            <p:nvPr/>
          </p:nvSpPr>
          <p:spPr>
            <a:xfrm>
              <a:off x="7235720" y="1871808"/>
              <a:ext cx="649139" cy="649138"/>
            </a:xfrm>
            <a:prstGeom prst="ellipse">
              <a:avLst/>
            </a:prstGeom>
            <a:solidFill>
              <a:schemeClr val="bg1">
                <a:lumMod val="85000"/>
              </a:schemeClr>
            </a:solidFill>
            <a:ln>
              <a:gradFill>
                <a:gsLst>
                  <a:gs pos="100000">
                    <a:srgbClr val="96979D"/>
                  </a:gs>
                  <a:gs pos="0">
                    <a:schemeClr val="bg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914195">
                <a:defRPr/>
              </a:pPr>
              <a:endParaRPr lang="en-US" sz="1600">
                <a:solidFill>
                  <a:prstClr val="white"/>
                </a:solidFill>
                <a:latin typeface="Arial" panose="020B0604020202020204" pitchFamily="34" charset="0"/>
                <a:ea typeface="Verdana" panose="020B0604030504040204" pitchFamily="34" charset="0"/>
                <a:cs typeface="Arial" panose="020B0604020202020204" pitchFamily="34" charset="0"/>
              </a:endParaRPr>
            </a:p>
          </p:txBody>
        </p:sp>
        <p:pic>
          <p:nvPicPr>
            <p:cNvPr id="33" name="Graphic 81" descr="Euro">
              <a:extLst>
                <a:ext uri="{FF2B5EF4-FFF2-40B4-BE49-F238E27FC236}">
                  <a16:creationId xmlns:a16="http://schemas.microsoft.com/office/drawing/2014/main" id="{E1246926-331C-58D5-F8C2-3E98B080A2D7}"/>
                </a:ext>
              </a:extLst>
            </p:cNvPr>
            <p:cNvPicPr>
              <a:picLocks noChangeAspect="1"/>
            </p:cNvPicPr>
            <p:nvPr/>
          </p:nvPicPr>
          <p:blipFill>
            <a:blip r:embed="rId19" cstate="email">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344642" y="1998217"/>
              <a:ext cx="394503" cy="394503"/>
            </a:xfrm>
            <a:prstGeom prst="rect">
              <a:avLst/>
            </a:prstGeom>
          </p:spPr>
        </p:pic>
      </p:grpSp>
      <p:grpSp>
        <p:nvGrpSpPr>
          <p:cNvPr id="24" name="Group 82">
            <a:extLst>
              <a:ext uri="{FF2B5EF4-FFF2-40B4-BE49-F238E27FC236}">
                <a16:creationId xmlns:a16="http://schemas.microsoft.com/office/drawing/2014/main" id="{EB919BC7-B677-159D-0FBD-3C591ACEA888}"/>
              </a:ext>
            </a:extLst>
          </p:cNvPr>
          <p:cNvGrpSpPr/>
          <p:nvPr/>
        </p:nvGrpSpPr>
        <p:grpSpPr>
          <a:xfrm>
            <a:off x="6325941" y="3310645"/>
            <a:ext cx="649139" cy="649138"/>
            <a:chOff x="6443373" y="3584652"/>
            <a:chExt cx="649139" cy="649138"/>
          </a:xfrm>
        </p:grpSpPr>
        <p:sp>
          <p:nvSpPr>
            <p:cNvPr id="30" name="Oval 83">
              <a:extLst>
                <a:ext uri="{FF2B5EF4-FFF2-40B4-BE49-F238E27FC236}">
                  <a16:creationId xmlns:a16="http://schemas.microsoft.com/office/drawing/2014/main" id="{6CCBFC45-D081-F84C-698A-10EC087BB97D}"/>
                </a:ext>
              </a:extLst>
            </p:cNvPr>
            <p:cNvSpPr/>
            <p:nvPr/>
          </p:nvSpPr>
          <p:spPr>
            <a:xfrm>
              <a:off x="6443373" y="3584652"/>
              <a:ext cx="649139" cy="649138"/>
            </a:xfrm>
            <a:prstGeom prst="ellipse">
              <a:avLst/>
            </a:prstGeom>
            <a:solidFill>
              <a:schemeClr val="bg1">
                <a:lumMod val="85000"/>
              </a:schemeClr>
            </a:solidFill>
            <a:ln>
              <a:gradFill>
                <a:gsLst>
                  <a:gs pos="100000">
                    <a:srgbClr val="96979D"/>
                  </a:gs>
                  <a:gs pos="0">
                    <a:schemeClr val="bg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84" rtl="0" eaLnBrk="1" latinLnBrk="0" hangingPunct="1">
                <a:defRPr sz="1800" kern="1200">
                  <a:solidFill>
                    <a:schemeClr val="lt1"/>
                  </a:solidFill>
                  <a:latin typeface="+mn-lt"/>
                  <a:ea typeface="+mn-ea"/>
                  <a:cs typeface="+mn-cs"/>
                </a:defRPr>
              </a:lvl1pPr>
              <a:lvl2pPr marL="457184" algn="l" defTabSz="457184" rtl="0" eaLnBrk="1" latinLnBrk="0" hangingPunct="1">
                <a:defRPr sz="1800" kern="1200">
                  <a:solidFill>
                    <a:schemeClr val="lt1"/>
                  </a:solidFill>
                  <a:latin typeface="+mn-lt"/>
                  <a:ea typeface="+mn-ea"/>
                  <a:cs typeface="+mn-cs"/>
                </a:defRPr>
              </a:lvl2pPr>
              <a:lvl3pPr marL="914367" algn="l" defTabSz="457184" rtl="0" eaLnBrk="1" latinLnBrk="0" hangingPunct="1">
                <a:defRPr sz="1800" kern="1200">
                  <a:solidFill>
                    <a:schemeClr val="lt1"/>
                  </a:solidFill>
                  <a:latin typeface="+mn-lt"/>
                  <a:ea typeface="+mn-ea"/>
                  <a:cs typeface="+mn-cs"/>
                </a:defRPr>
              </a:lvl3pPr>
              <a:lvl4pPr marL="1371552" algn="l" defTabSz="457184" rtl="0" eaLnBrk="1" latinLnBrk="0" hangingPunct="1">
                <a:defRPr sz="1800" kern="1200">
                  <a:solidFill>
                    <a:schemeClr val="lt1"/>
                  </a:solidFill>
                  <a:latin typeface="+mn-lt"/>
                  <a:ea typeface="+mn-ea"/>
                  <a:cs typeface="+mn-cs"/>
                </a:defRPr>
              </a:lvl4pPr>
              <a:lvl5pPr marL="1828736" algn="l" defTabSz="457184" rtl="0" eaLnBrk="1" latinLnBrk="0" hangingPunct="1">
                <a:defRPr sz="1800" kern="1200">
                  <a:solidFill>
                    <a:schemeClr val="lt1"/>
                  </a:solidFill>
                  <a:latin typeface="+mn-lt"/>
                  <a:ea typeface="+mn-ea"/>
                  <a:cs typeface="+mn-cs"/>
                </a:defRPr>
              </a:lvl5pPr>
              <a:lvl6pPr marL="2285919" algn="l" defTabSz="457184" rtl="0" eaLnBrk="1" latinLnBrk="0" hangingPunct="1">
                <a:defRPr sz="1800" kern="1200">
                  <a:solidFill>
                    <a:schemeClr val="lt1"/>
                  </a:solidFill>
                  <a:latin typeface="+mn-lt"/>
                  <a:ea typeface="+mn-ea"/>
                  <a:cs typeface="+mn-cs"/>
                </a:defRPr>
              </a:lvl6pPr>
              <a:lvl7pPr marL="2743103" algn="l" defTabSz="457184" rtl="0" eaLnBrk="1" latinLnBrk="0" hangingPunct="1">
                <a:defRPr sz="1800" kern="1200">
                  <a:solidFill>
                    <a:schemeClr val="lt1"/>
                  </a:solidFill>
                  <a:latin typeface="+mn-lt"/>
                  <a:ea typeface="+mn-ea"/>
                  <a:cs typeface="+mn-cs"/>
                </a:defRPr>
              </a:lvl7pPr>
              <a:lvl8pPr marL="3200287" algn="l" defTabSz="457184" rtl="0" eaLnBrk="1" latinLnBrk="0" hangingPunct="1">
                <a:defRPr sz="1800" kern="1200">
                  <a:solidFill>
                    <a:schemeClr val="lt1"/>
                  </a:solidFill>
                  <a:latin typeface="+mn-lt"/>
                  <a:ea typeface="+mn-ea"/>
                  <a:cs typeface="+mn-cs"/>
                </a:defRPr>
              </a:lvl8pPr>
              <a:lvl9pPr marL="3657471" algn="l" defTabSz="457184" rtl="0" eaLnBrk="1" latinLnBrk="0" hangingPunct="1">
                <a:defRPr sz="1800" kern="1200">
                  <a:solidFill>
                    <a:schemeClr val="lt1"/>
                  </a:solidFill>
                  <a:latin typeface="+mn-lt"/>
                  <a:ea typeface="+mn-ea"/>
                  <a:cs typeface="+mn-cs"/>
                </a:defRPr>
              </a:lvl9pPr>
            </a:lstStyle>
            <a:p>
              <a:pPr algn="ctr" defTabSz="914195">
                <a:defRPr/>
              </a:pPr>
              <a:endParaRPr lang="en-US" sz="1600">
                <a:solidFill>
                  <a:prstClr val="white"/>
                </a:solidFill>
                <a:latin typeface="Arial" panose="020B0604020202020204" pitchFamily="34" charset="0"/>
                <a:ea typeface="Verdana" panose="020B0604030504040204" pitchFamily="34" charset="0"/>
                <a:cs typeface="Arial" panose="020B0604020202020204" pitchFamily="34" charset="0"/>
              </a:endParaRPr>
            </a:p>
          </p:txBody>
        </p:sp>
        <p:pic>
          <p:nvPicPr>
            <p:cNvPr id="31" name="Graphic 84" descr="User">
              <a:extLst>
                <a:ext uri="{FF2B5EF4-FFF2-40B4-BE49-F238E27FC236}">
                  <a16:creationId xmlns:a16="http://schemas.microsoft.com/office/drawing/2014/main" id="{450B3BF3-426B-DAF9-A79E-3CE38ED04146}"/>
                </a:ext>
              </a:extLst>
            </p:cNvPr>
            <p:cNvPicPr>
              <a:picLocks noChangeAspect="1"/>
            </p:cNvPicPr>
            <p:nvPr/>
          </p:nvPicPr>
          <p:blipFill>
            <a:blip r:embed="rId21" cstate="email">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551832" y="3691220"/>
              <a:ext cx="428048" cy="428048"/>
            </a:xfrm>
            <a:prstGeom prst="rect">
              <a:avLst/>
            </a:prstGeom>
          </p:spPr>
        </p:pic>
      </p:grpSp>
      <p:sp>
        <p:nvSpPr>
          <p:cNvPr id="25" name="TextBox 85">
            <a:extLst>
              <a:ext uri="{FF2B5EF4-FFF2-40B4-BE49-F238E27FC236}">
                <a16:creationId xmlns:a16="http://schemas.microsoft.com/office/drawing/2014/main" id="{6448FD66-C957-A11D-5D2E-1B50BE0C8112}"/>
              </a:ext>
            </a:extLst>
          </p:cNvPr>
          <p:cNvSpPr txBox="1"/>
          <p:nvPr/>
        </p:nvSpPr>
        <p:spPr>
          <a:xfrm>
            <a:off x="6028164" y="2094288"/>
            <a:ext cx="1249537" cy="738664"/>
          </a:xfrm>
          <a:prstGeom prst="rect">
            <a:avLst/>
          </a:prstGeom>
          <a:noFill/>
        </p:spPr>
        <p:txBody>
          <a:bodyPr wrap="square" rtlCol="0">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457160"/>
            <a:r>
              <a:rPr lang="en-US" sz="1400" b="1" err="1">
                <a:solidFill>
                  <a:prstClr val="white">
                    <a:lumMod val="95000"/>
                  </a:prstClr>
                </a:solidFill>
                <a:latin typeface="Arial" panose="020B0604020202020204" pitchFamily="34" charset="0"/>
                <a:cs typeface="Arial" panose="020B0604020202020204" pitchFamily="34" charset="0"/>
              </a:rPr>
              <a:t>EcoStruxure</a:t>
            </a:r>
            <a:r>
              <a:rPr lang="en-US" sz="1400" b="1">
                <a:solidFill>
                  <a:prstClr val="white">
                    <a:lumMod val="95000"/>
                  </a:prstClr>
                </a:solidFill>
                <a:latin typeface="Arial" panose="020B0604020202020204" pitchFamily="34" charset="0"/>
                <a:cs typeface="Arial" panose="020B0604020202020204" pitchFamily="34" charset="0"/>
              </a:rPr>
              <a:t> Power and Process</a:t>
            </a:r>
          </a:p>
        </p:txBody>
      </p:sp>
      <p:sp>
        <p:nvSpPr>
          <p:cNvPr id="26" name="TextBox 86">
            <a:extLst>
              <a:ext uri="{FF2B5EF4-FFF2-40B4-BE49-F238E27FC236}">
                <a16:creationId xmlns:a16="http://schemas.microsoft.com/office/drawing/2014/main" id="{242A6AFD-EE58-9D7D-BAC4-C41B67E419B8}"/>
              </a:ext>
            </a:extLst>
          </p:cNvPr>
          <p:cNvSpPr txBox="1"/>
          <p:nvPr/>
        </p:nvSpPr>
        <p:spPr>
          <a:xfrm>
            <a:off x="6788882" y="2697999"/>
            <a:ext cx="1545771"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457160"/>
            <a:endParaRPr lang="en-US" sz="1100">
              <a:solidFill>
                <a:prstClr val="black"/>
              </a:solidFill>
              <a:latin typeface="Arial" panose="020B0604020202020204" pitchFamily="34" charset="0"/>
              <a:cs typeface="Arial" panose="020B0604020202020204" pitchFamily="34" charset="0"/>
            </a:endParaRPr>
          </a:p>
          <a:p>
            <a:pPr algn="ctr" defTabSz="457160"/>
            <a:r>
              <a:rPr lang="en-US" sz="1100">
                <a:solidFill>
                  <a:prstClr val="black"/>
                </a:solidFill>
                <a:latin typeface="Arial" panose="020B0604020202020204" pitchFamily="34" charset="0"/>
                <a:cs typeface="Arial" panose="020B0604020202020204" pitchFamily="34" charset="0"/>
              </a:rPr>
              <a:t>Electrification</a:t>
            </a:r>
          </a:p>
        </p:txBody>
      </p:sp>
      <p:sp>
        <p:nvSpPr>
          <p:cNvPr id="27" name="TextBox 87">
            <a:extLst>
              <a:ext uri="{FF2B5EF4-FFF2-40B4-BE49-F238E27FC236}">
                <a16:creationId xmlns:a16="http://schemas.microsoft.com/office/drawing/2014/main" id="{720F89B8-6D2F-D959-90B6-AB7265387D3E}"/>
              </a:ext>
            </a:extLst>
          </p:cNvPr>
          <p:cNvSpPr txBox="1"/>
          <p:nvPr/>
        </p:nvSpPr>
        <p:spPr>
          <a:xfrm>
            <a:off x="5899883" y="1205750"/>
            <a:ext cx="1545771"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457160"/>
            <a:r>
              <a:rPr lang="en-US" sz="1100">
                <a:solidFill>
                  <a:prstClr val="black"/>
                </a:solidFill>
                <a:latin typeface="Arial" panose="020B0604020202020204" pitchFamily="34" charset="0"/>
                <a:cs typeface="Arial" panose="020B0604020202020204" pitchFamily="34" charset="0"/>
              </a:rPr>
              <a:t>New business </a:t>
            </a:r>
          </a:p>
          <a:p>
            <a:pPr algn="ctr" defTabSz="457160"/>
            <a:r>
              <a:rPr lang="en-US" sz="1100">
                <a:solidFill>
                  <a:prstClr val="black"/>
                </a:solidFill>
                <a:latin typeface="Arial" panose="020B0604020202020204" pitchFamily="34" charset="0"/>
                <a:cs typeface="Arial" panose="020B0604020202020204" pitchFamily="34" charset="0"/>
              </a:rPr>
              <a:t>models</a:t>
            </a:r>
          </a:p>
        </p:txBody>
      </p:sp>
      <p:sp>
        <p:nvSpPr>
          <p:cNvPr id="28" name="TextBox 88">
            <a:extLst>
              <a:ext uri="{FF2B5EF4-FFF2-40B4-BE49-F238E27FC236}">
                <a16:creationId xmlns:a16="http://schemas.microsoft.com/office/drawing/2014/main" id="{FFF7396E-3BD4-C12E-3212-E7C2E3E1CB39}"/>
              </a:ext>
            </a:extLst>
          </p:cNvPr>
          <p:cNvSpPr txBox="1"/>
          <p:nvPr/>
        </p:nvSpPr>
        <p:spPr>
          <a:xfrm>
            <a:off x="4870276" y="2811393"/>
            <a:ext cx="1545771"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a:lstStyle>
          <a:p>
            <a:pPr algn="ctr" defTabSz="457160"/>
            <a:r>
              <a:rPr lang="en-US" sz="1100">
                <a:solidFill>
                  <a:prstClr val="black"/>
                </a:solidFill>
                <a:latin typeface="Arial" panose="020B0604020202020204" pitchFamily="34" charset="0"/>
                <a:cs typeface="Arial" panose="020B0604020202020204" pitchFamily="34" charset="0"/>
              </a:rPr>
              <a:t>Energy </a:t>
            </a:r>
            <a:br>
              <a:rPr lang="en-US" sz="1100">
                <a:solidFill>
                  <a:prstClr val="black"/>
                </a:solidFill>
                <a:latin typeface="Arial" panose="020B0604020202020204" pitchFamily="34" charset="0"/>
                <a:cs typeface="Arial" panose="020B0604020202020204" pitchFamily="34" charset="0"/>
              </a:rPr>
            </a:br>
            <a:r>
              <a:rPr lang="en-US" sz="1100">
                <a:solidFill>
                  <a:prstClr val="black"/>
                </a:solidFill>
                <a:latin typeface="Arial" panose="020B0604020202020204" pitchFamily="34" charset="0"/>
                <a:cs typeface="Arial" panose="020B0604020202020204" pitchFamily="34" charset="0"/>
              </a:rPr>
              <a:t>Transition</a:t>
            </a:r>
          </a:p>
        </p:txBody>
      </p:sp>
      <p:pic>
        <p:nvPicPr>
          <p:cNvPr id="29" name="Picture 19" descr="A close up of a sign&#10;&#10;Description generated with high confidence">
            <a:extLst>
              <a:ext uri="{FF2B5EF4-FFF2-40B4-BE49-F238E27FC236}">
                <a16:creationId xmlns:a16="http://schemas.microsoft.com/office/drawing/2014/main" id="{57AABE5B-CC94-1FA0-C39B-D495F6D9B0C0}"/>
              </a:ext>
            </a:extLst>
          </p:cNvPr>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6413189" y="4419947"/>
            <a:ext cx="2189001" cy="725106"/>
          </a:xfrm>
          <a:prstGeom prst="rect">
            <a:avLst/>
          </a:prstGeom>
        </p:spPr>
      </p:pic>
    </p:spTree>
    <p:extLst>
      <p:ext uri="{BB962C8B-B14F-4D97-AF65-F5344CB8AC3E}">
        <p14:creationId xmlns:p14="http://schemas.microsoft.com/office/powerpoint/2010/main" val="330727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5">
            <a:extLst>
              <a:ext uri="{FF2B5EF4-FFF2-40B4-BE49-F238E27FC236}">
                <a16:creationId xmlns:a16="http://schemas.microsoft.com/office/drawing/2014/main" id="{F2750160-BC96-40EA-B597-7AA06E03139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000"/>
                    </a14:imgEffect>
                    <a14:imgEffect>
                      <a14:saturation sat="60000"/>
                    </a14:imgEffect>
                    <a14:imgEffect>
                      <a14:brightnessContrast bright="-20000" contrast="15000"/>
                    </a14:imgEffect>
                  </a14:imgLayer>
                </a14:imgProps>
              </a:ext>
            </a:extLst>
          </a:blip>
          <a:srcRect l="9431" t="26239" r="15951"/>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E383FC9C-11A6-4281-9285-6F85596360C8}"/>
              </a:ext>
            </a:extLst>
          </p:cNvPr>
          <p:cNvSpPr/>
          <p:nvPr/>
        </p:nvSpPr>
        <p:spPr>
          <a:xfrm>
            <a:off x="1" y="-1553"/>
            <a:ext cx="9144000" cy="5143500"/>
          </a:xfrm>
          <a:prstGeom prst="rect">
            <a:avLst/>
          </a:prstGeom>
          <a:solidFill>
            <a:srgbClr val="000000">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7">
            <a:extLst>
              <a:ext uri="{FF2B5EF4-FFF2-40B4-BE49-F238E27FC236}">
                <a16:creationId xmlns:a16="http://schemas.microsoft.com/office/drawing/2014/main" id="{A2541E0E-3A05-4422-B5B2-982697BAFEE0}"/>
              </a:ext>
            </a:extLst>
          </p:cNvPr>
          <p:cNvSpPr txBox="1"/>
          <p:nvPr/>
        </p:nvSpPr>
        <p:spPr>
          <a:xfrm>
            <a:off x="1374129" y="677424"/>
            <a:ext cx="6395741" cy="1107996"/>
          </a:xfrm>
          <a:prstGeom prst="rect">
            <a:avLst/>
          </a:prstGeom>
          <a:noFill/>
        </p:spPr>
        <p:txBody>
          <a:bodyPr wrap="square" lIns="0" tIns="0" rIns="0" bIns="0" rtlCol="0">
            <a:spAutoFit/>
          </a:bodyPr>
          <a:lstStyle/>
          <a:p>
            <a:pPr algn="ctr" defTabSz="333567">
              <a:buClr>
                <a:srgbClr val="3DCD58"/>
              </a:buClr>
              <a:defRPr/>
            </a:pPr>
            <a:r>
              <a:rPr lang="en-HK" sz="2400" b="1">
                <a:solidFill>
                  <a:schemeClr val="bg1"/>
                </a:solidFill>
                <a:latin typeface="Arial" panose="020B0604020202020204" pitchFamily="34" charset="0"/>
                <a:cs typeface="Arial" panose="020B0604020202020204" pitchFamily="34" charset="0"/>
              </a:rPr>
              <a:t>Our purpose is to </a:t>
            </a:r>
            <a:r>
              <a:rPr lang="en-HK" sz="2400" b="1">
                <a:solidFill>
                  <a:schemeClr val="bg2"/>
                </a:solidFill>
                <a:latin typeface="Arial" panose="020B0604020202020204" pitchFamily="34" charset="0"/>
                <a:cs typeface="Arial" panose="020B0604020202020204" pitchFamily="34" charset="0"/>
              </a:rPr>
              <a:t>empower all to </a:t>
            </a:r>
          </a:p>
          <a:p>
            <a:pPr algn="ctr" defTabSz="333567">
              <a:buClr>
                <a:srgbClr val="3DCD58"/>
              </a:buClr>
              <a:defRPr/>
            </a:pPr>
            <a:r>
              <a:rPr lang="en-HK" sz="2400" b="1">
                <a:solidFill>
                  <a:schemeClr val="bg2"/>
                </a:solidFill>
                <a:latin typeface="Arial" panose="020B0604020202020204" pitchFamily="34" charset="0"/>
                <a:cs typeface="Arial" panose="020B0604020202020204" pitchFamily="34" charset="0"/>
              </a:rPr>
              <a:t>make the most of our energy and resources</a:t>
            </a:r>
          </a:p>
          <a:p>
            <a:pPr algn="ctr" defTabSz="333567">
              <a:buClr>
                <a:srgbClr val="3DCD58"/>
              </a:buClr>
              <a:defRPr/>
            </a:pPr>
            <a:r>
              <a:rPr lang="en-HK" sz="2400" b="1">
                <a:solidFill>
                  <a:schemeClr val="bg1"/>
                </a:solidFill>
                <a:latin typeface="Arial" panose="020B0604020202020204" pitchFamily="34" charset="0"/>
                <a:cs typeface="Arial" panose="020B0604020202020204" pitchFamily="34" charset="0"/>
              </a:rPr>
              <a:t>bridging progress and sustainability for all.</a:t>
            </a:r>
          </a:p>
        </p:txBody>
      </p:sp>
      <p:grpSp>
        <p:nvGrpSpPr>
          <p:cNvPr id="17" name="Group 8">
            <a:extLst>
              <a:ext uri="{FF2B5EF4-FFF2-40B4-BE49-F238E27FC236}">
                <a16:creationId xmlns:a16="http://schemas.microsoft.com/office/drawing/2014/main" id="{FB0241D9-294B-40E9-819C-F2788331F8CA}"/>
              </a:ext>
            </a:extLst>
          </p:cNvPr>
          <p:cNvGrpSpPr/>
          <p:nvPr/>
        </p:nvGrpSpPr>
        <p:grpSpPr>
          <a:xfrm>
            <a:off x="1451502" y="3537114"/>
            <a:ext cx="5815417" cy="461665"/>
            <a:chOff x="1850227" y="3178426"/>
            <a:chExt cx="7753890" cy="615553"/>
          </a:xfrm>
        </p:grpSpPr>
        <p:pic>
          <p:nvPicPr>
            <p:cNvPr id="18" name="Picture 9">
              <a:extLst>
                <a:ext uri="{FF2B5EF4-FFF2-40B4-BE49-F238E27FC236}">
                  <a16:creationId xmlns:a16="http://schemas.microsoft.com/office/drawing/2014/main" id="{A8ABF90F-9ADF-401F-89F8-FD682038F2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3058" y="3234170"/>
              <a:ext cx="2351059" cy="504067"/>
            </a:xfrm>
            <a:prstGeom prst="rect">
              <a:avLst/>
            </a:prstGeom>
          </p:spPr>
        </p:pic>
        <p:sp>
          <p:nvSpPr>
            <p:cNvPr id="19" name="TextBox 10">
              <a:extLst>
                <a:ext uri="{FF2B5EF4-FFF2-40B4-BE49-F238E27FC236}">
                  <a16:creationId xmlns:a16="http://schemas.microsoft.com/office/drawing/2014/main" id="{C827F69F-77ED-475A-8C2F-CA9AD62C493E}"/>
                </a:ext>
              </a:extLst>
            </p:cNvPr>
            <p:cNvSpPr txBox="1"/>
            <p:nvPr/>
          </p:nvSpPr>
          <p:spPr>
            <a:xfrm>
              <a:off x="1850227" y="3178426"/>
              <a:ext cx="5546819" cy="615553"/>
            </a:xfrm>
            <a:prstGeom prst="rect">
              <a:avLst/>
            </a:prstGeom>
            <a:noFill/>
          </p:spPr>
          <p:txBody>
            <a:bodyPr wrap="none" rtlCol="0">
              <a:spAutoFit/>
            </a:bodyPr>
            <a:lstStyle/>
            <a:p>
              <a:pPr marR="282083" algn="r" defTabSz="659414">
                <a:defRPr/>
              </a:pPr>
              <a:r>
                <a:rPr lang="en-HK" sz="2400" b="1" dirty="0">
                  <a:solidFill>
                    <a:schemeClr val="bg1"/>
                  </a:solidFill>
                  <a:latin typeface="Arial"/>
                </a:rPr>
                <a:t>At Schneider, we call this</a:t>
              </a:r>
              <a:endParaRPr lang="en-HK" sz="2400" dirty="0">
                <a:solidFill>
                  <a:schemeClr val="bg1"/>
                </a:solidFill>
                <a:latin typeface="Arial"/>
              </a:endParaRPr>
            </a:p>
          </p:txBody>
        </p:sp>
      </p:grpSp>
      <p:sp>
        <p:nvSpPr>
          <p:cNvPr id="11" name="TextBox 411">
            <a:extLst>
              <a:ext uri="{FF2B5EF4-FFF2-40B4-BE49-F238E27FC236}">
                <a16:creationId xmlns:a16="http://schemas.microsoft.com/office/drawing/2014/main" id="{EC134890-9310-4346-B6DE-E5BF2B2C8DD3}"/>
              </a:ext>
            </a:extLst>
          </p:cNvPr>
          <p:cNvSpPr txBox="1"/>
          <p:nvPr/>
        </p:nvSpPr>
        <p:spPr>
          <a:xfrm>
            <a:off x="2132869" y="1955306"/>
            <a:ext cx="4878260" cy="1338828"/>
          </a:xfrm>
          <a:prstGeom prst="rect">
            <a:avLst/>
          </a:prstGeom>
          <a:noFill/>
        </p:spPr>
        <p:txBody>
          <a:bodyPr wrap="none" rtlCol="0">
            <a:spAutoFit/>
          </a:bodyPr>
          <a:lstStyle/>
          <a:p>
            <a:pPr marL="0" marR="0" lvl="0" indent="0" algn="ctr" defTabSz="663362" rtl="0" eaLnBrk="1" fontAlgn="auto" latinLnBrk="0" hangingPunct="1">
              <a:lnSpc>
                <a:spcPct val="100000"/>
              </a:lnSpc>
              <a:spcBef>
                <a:spcPts val="0"/>
              </a:spcBef>
              <a:spcAft>
                <a:spcPts val="0"/>
              </a:spcAft>
              <a:buClrTx/>
              <a:buSzTx/>
              <a:buFontTx/>
              <a:buNone/>
              <a:tabLst/>
              <a:defRPr/>
            </a:pPr>
            <a:r>
              <a:rPr kumimoji="0" lang="en-HK" sz="2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Our mission is to be </a:t>
            </a:r>
            <a:br>
              <a:rPr kumimoji="0" lang="en-HK" sz="27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HK" sz="2700" b="1" i="0" u="none" strike="noStrike" kern="1200" cap="none" spc="0" normalizeH="0" baseline="0" noProof="0">
                <a:ln>
                  <a:noFill/>
                </a:ln>
                <a:solidFill>
                  <a:srgbClr val="3DCD58"/>
                </a:solidFill>
                <a:effectLst/>
                <a:uLnTx/>
                <a:uFillTx/>
                <a:latin typeface="Arial" panose="020B0604020202020204" pitchFamily="34" charset="0"/>
                <a:ea typeface="+mn-ea"/>
                <a:cs typeface="Arial" panose="020B0604020202020204" pitchFamily="34" charset="0"/>
              </a:rPr>
              <a:t>y</a:t>
            </a:r>
            <a:r>
              <a:rPr kumimoji="0" lang="en-US" sz="2700" b="1" i="0" u="none" strike="noStrike" kern="1200" cap="none" spc="0" normalizeH="0" baseline="0" noProof="0">
                <a:ln>
                  <a:noFill/>
                </a:ln>
                <a:solidFill>
                  <a:srgbClr val="3DCD58"/>
                </a:solidFill>
                <a:effectLst/>
                <a:uLnTx/>
                <a:uFillTx/>
                <a:latin typeface="Arial" panose="020B0604020202020204" pitchFamily="34" charset="0"/>
                <a:ea typeface="+mn-ea"/>
                <a:cs typeface="Arial" panose="020B0604020202020204" pitchFamily="34" charset="0"/>
              </a:rPr>
              <a:t>our digital partner for </a:t>
            </a:r>
          </a:p>
          <a:p>
            <a:pPr marL="0" marR="0" lvl="0" indent="0" algn="ctr" defTabSz="663362"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3DCD58"/>
                </a:solidFill>
                <a:effectLst/>
                <a:uLnTx/>
                <a:uFillTx/>
                <a:latin typeface="Arial" panose="020B0604020202020204" pitchFamily="34" charset="0"/>
                <a:ea typeface="+mn-ea"/>
                <a:cs typeface="Arial" panose="020B0604020202020204" pitchFamily="34" charset="0"/>
              </a:rPr>
              <a:t>Sustainability and Efficiency</a:t>
            </a:r>
            <a:endParaRPr kumimoji="0" lang="en-HK" sz="1200" b="1" i="0" u="none" strike="noStrike" kern="1200" cap="none" spc="0" normalizeH="0" baseline="0" noProof="0">
              <a:ln>
                <a:noFill/>
              </a:ln>
              <a:solidFill>
                <a:srgbClr val="3DCD58"/>
              </a:solidFill>
              <a:effectLst/>
              <a:uLnTx/>
              <a:uFillTx/>
              <a:latin typeface="Arial" panose="020B0604020202020204" pitchFamily="34" charset="0"/>
              <a:ea typeface="+mn-ea"/>
              <a:cs typeface="Arial" panose="020B0604020202020204" pitchFamily="34" charset="0"/>
            </a:endParaRPr>
          </a:p>
        </p:txBody>
      </p:sp>
      <p:grpSp>
        <p:nvGrpSpPr>
          <p:cNvPr id="5" name="Group 17">
            <a:extLst>
              <a:ext uri="{FF2B5EF4-FFF2-40B4-BE49-F238E27FC236}">
                <a16:creationId xmlns:a16="http://schemas.microsoft.com/office/drawing/2014/main" id="{046910FF-C79D-95E0-9700-5CFB2D0B1D3C}"/>
              </a:ext>
            </a:extLst>
          </p:cNvPr>
          <p:cNvGrpSpPr/>
          <p:nvPr/>
        </p:nvGrpSpPr>
        <p:grpSpPr>
          <a:xfrm>
            <a:off x="6248786" y="4419947"/>
            <a:ext cx="2191384" cy="725106"/>
            <a:chOff x="6248786" y="4419947"/>
            <a:chExt cx="2191384" cy="725106"/>
          </a:xfrm>
        </p:grpSpPr>
        <p:pic>
          <p:nvPicPr>
            <p:cNvPr id="3" name="Picture 18" descr="A close up of a sign&#10;&#10;Description generated with high confidence">
              <a:extLst>
                <a:ext uri="{FF2B5EF4-FFF2-40B4-BE49-F238E27FC236}">
                  <a16:creationId xmlns:a16="http://schemas.microsoft.com/office/drawing/2014/main" id="{B950C193-9705-CC89-B5CF-03BA44CAD30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251169" y="4419947"/>
              <a:ext cx="2189001" cy="725106"/>
            </a:xfrm>
            <a:prstGeom prst="rect">
              <a:avLst/>
            </a:prstGeom>
          </p:spPr>
        </p:pic>
        <p:pic>
          <p:nvPicPr>
            <p:cNvPr id="4" name="Picture 19" descr="A close up of a sign&#10;&#10;Description generated with high confidence">
              <a:extLst>
                <a:ext uri="{FF2B5EF4-FFF2-40B4-BE49-F238E27FC236}">
                  <a16:creationId xmlns:a16="http://schemas.microsoft.com/office/drawing/2014/main" id="{614E1409-6886-AAFC-D211-AA0A1E51899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248786" y="4419947"/>
              <a:ext cx="2189001" cy="725106"/>
            </a:xfrm>
            <a:prstGeom prst="rect">
              <a:avLst/>
            </a:prstGeom>
          </p:spPr>
        </p:pic>
      </p:grpSp>
    </p:spTree>
    <p:extLst>
      <p:ext uri="{BB962C8B-B14F-4D97-AF65-F5344CB8AC3E}">
        <p14:creationId xmlns:p14="http://schemas.microsoft.com/office/powerpoint/2010/main" val="56841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xeclusive Purpose PPT_text slides_one line headline">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Présentation Schneider Electric">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ad1c946-227f-456b-a52f-005e356255ac">
      <Terms xmlns="http://schemas.microsoft.com/office/infopath/2007/PartnerControls"/>
    </lcf76f155ced4ddcb4097134ff3c332f>
    <TaxCatchAll xmlns="d01e433a-3dff-4bfe-9b43-eca30fbe256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FA6F25C383F945BC7A542EABA0DCD0" ma:contentTypeVersion="16" ma:contentTypeDescription="Create a new document." ma:contentTypeScope="" ma:versionID="9b85952f303d83b82451f4bbe9d9ad92">
  <xsd:schema xmlns:xsd="http://www.w3.org/2001/XMLSchema" xmlns:xs="http://www.w3.org/2001/XMLSchema" xmlns:p="http://schemas.microsoft.com/office/2006/metadata/properties" xmlns:ns2="6ad1c946-227f-456b-a52f-005e356255ac" xmlns:ns3="d01e433a-3dff-4bfe-9b43-eca30fbe256c" targetNamespace="http://schemas.microsoft.com/office/2006/metadata/properties" ma:root="true" ma:fieldsID="18c331466bb06c2ca49c66b464efc3f1" ns2:_="" ns3:_="">
    <xsd:import namespace="6ad1c946-227f-456b-a52f-005e356255ac"/>
    <xsd:import namespace="d01e433a-3dff-4bfe-9b43-eca30fbe25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1c946-227f-456b-a52f-005e35625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d0f230-8c22-4e9e-affb-a464a7e905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1e433a-3dff-4bfe-9b43-eca30fbe25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492de6-2ff0-4ce1-83ac-e6b58917b8f1}" ma:internalName="TaxCatchAll" ma:showField="CatchAllData" ma:web="d01e433a-3dff-4bfe-9b43-eca30fbe25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D425FC-24CA-40A9-8290-0FB1AAC4D16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6F85DC9-C4D7-4173-B126-23C3C2383F26}">
  <ds:schemaRefs>
    <ds:schemaRef ds:uri="http://schemas.microsoft.com/sharepoint/v3/contenttype/forms"/>
  </ds:schemaRefs>
</ds:datastoreItem>
</file>

<file path=customXml/itemProps3.xml><?xml version="1.0" encoding="utf-8"?>
<ds:datastoreItem xmlns:ds="http://schemas.openxmlformats.org/officeDocument/2006/customXml" ds:itemID="{B62794C3-E8F4-428F-B9E1-00B0D8E22DD7}"/>
</file>

<file path=docProps/app.xml><?xml version="1.0" encoding="utf-8"?>
<Properties xmlns="http://schemas.openxmlformats.org/officeDocument/2006/extended-properties" xmlns:vt="http://schemas.openxmlformats.org/officeDocument/2006/docPropsVTypes">
  <Template>blank</Template>
  <TotalTime>0</TotalTime>
  <Words>693</Words>
  <Application>Microsoft Office PowerPoint</Application>
  <PresentationFormat>Affichage à l'écran (16:9)</PresentationFormat>
  <Paragraphs>113</Paragraphs>
  <Slides>7</Slides>
  <Notes>6</Notes>
  <HiddenSlides>0</HiddenSlides>
  <MMClips>0</MMClips>
  <ScaleCrop>false</ScaleCrop>
  <HeadingPairs>
    <vt:vector size="8" baseType="variant">
      <vt:variant>
        <vt:lpstr>Polices utilisées</vt:lpstr>
      </vt:variant>
      <vt:variant>
        <vt:i4>8</vt:i4>
      </vt:variant>
      <vt:variant>
        <vt:lpstr>Thème</vt:lpstr>
      </vt:variant>
      <vt:variant>
        <vt:i4>5</vt:i4>
      </vt:variant>
      <vt:variant>
        <vt:lpstr>Serveurs OLE incorporés</vt:lpstr>
      </vt:variant>
      <vt:variant>
        <vt:i4>1</vt:i4>
      </vt:variant>
      <vt:variant>
        <vt:lpstr>Titres des diapositives</vt:lpstr>
      </vt:variant>
      <vt:variant>
        <vt:i4>7</vt:i4>
      </vt:variant>
    </vt:vector>
  </HeadingPairs>
  <TitlesOfParts>
    <vt:vector size="21" baseType="lpstr">
      <vt:lpstr>Arial</vt:lpstr>
      <vt:lpstr>Arial Rounded MT Std</vt:lpstr>
      <vt:lpstr>Berlin Sans FB</vt:lpstr>
      <vt:lpstr>Calibri</vt:lpstr>
      <vt:lpstr>Calibri Light</vt:lpstr>
      <vt:lpstr>Lucida Grande</vt:lpstr>
      <vt:lpstr>NOVA</vt:lpstr>
      <vt:lpstr>Wingdings</vt:lpstr>
      <vt:lpstr>SE15_LIO_TextOnly V3</vt:lpstr>
      <vt:lpstr>Schneider Text Slides</vt:lpstr>
      <vt:lpstr>Execlusive Purpose PPT_text slides_one line headline</vt:lpstr>
      <vt:lpstr>4_Présentation Schneider Electric</vt:lpstr>
      <vt:lpstr>3_Office Theme</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Imane Bejja</dc:creator>
  <cp:lastModifiedBy>Imane Bejja</cp:lastModifiedBy>
  <cp:revision>124</cp:revision>
  <dcterms:created xsi:type="dcterms:W3CDTF">2022-09-13T12:39:42Z</dcterms:created>
  <dcterms:modified xsi:type="dcterms:W3CDTF">2022-09-13T16:48:48Z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0x0101001F95115B4C3E3B479CD8F61489BB402F</vt:lpwstr>
  </property>
  <property fmtid="{D5CDD505-2E9C-101B-9397-08002B2CF9AE}" pid="3" name="MSIP_Label_23f93e5f-d3c2-49a7-ba94-15405423c204_Enabled">
    <vt:lpwstr>true</vt:lpwstr>
  </property>
  <property fmtid="{D5CDD505-2E9C-101B-9397-08002B2CF9AE}" pid="4" name="MSIP_Label_23f93e5f-d3c2-49a7-ba94-15405423c204_SetDate">
    <vt:lpwstr>2022-09-13T16:48:48Z</vt:lpwstr>
  </property>
  <property fmtid="{D5CDD505-2E9C-101B-9397-08002B2CF9AE}" pid="5" name="MSIP_Label_23f93e5f-d3c2-49a7-ba94-15405423c204_Method">
    <vt:lpwstr>Standard</vt:lpwstr>
  </property>
  <property fmtid="{D5CDD505-2E9C-101B-9397-08002B2CF9AE}" pid="6" name="MSIP_Label_23f93e5f-d3c2-49a7-ba94-15405423c204_Name">
    <vt:lpwstr>SE Internal</vt:lpwstr>
  </property>
  <property fmtid="{D5CDD505-2E9C-101B-9397-08002B2CF9AE}" pid="7" name="MSIP_Label_23f93e5f-d3c2-49a7-ba94-15405423c204_SiteId">
    <vt:lpwstr>6e51e1ad-c54b-4b39-b598-0ffe9ae68fef</vt:lpwstr>
  </property>
  <property fmtid="{D5CDD505-2E9C-101B-9397-08002B2CF9AE}" pid="8" name="MSIP_Label_23f93e5f-d3c2-49a7-ba94-15405423c204_ActionId">
    <vt:lpwstr>58a4fc2d-8a09-4840-a646-947b032cd4d8</vt:lpwstr>
  </property>
  <property fmtid="{D5CDD505-2E9C-101B-9397-08002B2CF9AE}" pid="9" name="MSIP_Label_23f93e5f-d3c2-49a7-ba94-15405423c204_ContentBits">
    <vt:lpwstr>2</vt:lpwstr>
  </property>
</Properties>
</file>