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97" r:id="rId6"/>
  </p:sldMasterIdLst>
  <p:notesMasterIdLst>
    <p:notesMasterId r:id="rId21"/>
  </p:notesMasterIdLst>
  <p:sldIdLst>
    <p:sldId id="359" r:id="rId7"/>
    <p:sldId id="377" r:id="rId8"/>
    <p:sldId id="357" r:id="rId9"/>
    <p:sldId id="358" r:id="rId10"/>
    <p:sldId id="374" r:id="rId11"/>
    <p:sldId id="360" r:id="rId12"/>
    <p:sldId id="370" r:id="rId13"/>
    <p:sldId id="371" r:id="rId14"/>
    <p:sldId id="369" r:id="rId15"/>
    <p:sldId id="372" r:id="rId16"/>
    <p:sldId id="361" r:id="rId17"/>
    <p:sldId id="378" r:id="rId18"/>
    <p:sldId id="368" r:id="rId19"/>
    <p:sldId id="28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51" autoAdjust="0"/>
  </p:normalViewPr>
  <p:slideViewPr>
    <p:cSldViewPr snapToGrid="0">
      <p:cViewPr varScale="1">
        <p:scale>
          <a:sx n="109" d="100"/>
          <a:sy n="109" d="100"/>
        </p:scale>
        <p:origin x="576" y="102"/>
      </p:cViewPr>
      <p:guideLst/>
    </p:cSldViewPr>
  </p:slideViewPr>
  <p:notesTextViewPr>
    <p:cViewPr>
      <p:scale>
        <a:sx n="1" d="1"/>
        <a:sy n="1" d="1"/>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gecfdrfs01\GECF\GMAD\SOOKHAN\GECF\GMAD%20-%20LNG%20Contracts\LNG%20Contracts%20-%20June%202022.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s.singh.GECF\Desktop\Price%20Analysis%202022\Daily%20Gas%20&amp;%20LNG%20Prices.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mohammed\Documents\Imran\Conferences%20and%20Workshops\Mozambique%20Energy%20Summit%202022\MGE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singh.GECF\Documents\Requests\GECF%20Shares\GECF%20shares%20fina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singh.GECF\Documents\Requests\GECF%20Shares\GECF%20shares%20fina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singh.GECF\Documents\Requests\GECF%20Shares\GECF%20shares%20fina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singh.GECF\Documents\Requests\GECF%20Shares\GECF%20shares%20final.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r.amara\AppData\Local\Temp\Rar$DIa0.461\ExceldataFirstEstimates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ecfdrfs01\GECF\GMAD\SOOKHAN\GECF\GMAD%20-%20ICIS%20LNG\2022\Imports\LNG%20Imports%20ICIS%20Jan%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gecfdrfs01\GECF\GMAD\SOOKHAN\GECF\GMAD%20-%20LNG%20Capacity%20&amp;%20Projects\2022\LNG%20Projects%20&amp;%20Capacity%20June%202022.xlsx" TargetMode="External"/></Relationships>
</file>

<file path=ppt/charts/chart1.xml><?xml version="1.0" encoding="utf-8"?>
<cx:chartSpace xmlns:a="http://schemas.openxmlformats.org/drawingml/2006/main" xmlns:r="http://schemas.openxmlformats.org/officeDocument/2006/relationships" xmlns:cx="http://schemas.microsoft.com/office/drawing/2014/chartex">
  <cx:chart>
    <cx:plotArea>
      <cx:plotAreaRegion/>
    </cx:plotArea>
  </cx:chart>
  <cx:clrMapOvr bg1="lt1" tx1="dk1" bg2="lt2" tx2="dk2" accent1="accent1" accent2="accent2" accent3="accent3" accent4="accent4" accent5="accent5" accent6="accent6" hlink="hlink" folHlink="folHlink"/>
</cx: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5616797900263"/>
          <c:y val="5.7563429571303587E-2"/>
          <c:w val="0.8209621738459163"/>
          <c:h val="0.61977971503562057"/>
        </c:manualLayout>
      </c:layout>
      <c:barChart>
        <c:barDir val="col"/>
        <c:grouping val="stacked"/>
        <c:varyColors val="0"/>
        <c:ser>
          <c:idx val="0"/>
          <c:order val="0"/>
          <c:tx>
            <c:strRef>
              <c:f>'Contract Trends'!$B$3</c:f>
              <c:strCache>
                <c:ptCount val="1"/>
                <c:pt idx="0">
                  <c:v>&gt; 20 years</c:v>
                </c:pt>
              </c:strCache>
            </c:strRef>
          </c:tx>
          <c:spPr>
            <a:solidFill>
              <a:srgbClr val="00B050"/>
            </a:solidFill>
            <a:ln>
              <a:noFill/>
            </a:ln>
            <a:effectLst/>
          </c:spPr>
          <c:invertIfNegative val="0"/>
          <c:cat>
            <c:strRef>
              <c:f>'Contract Trends'!$A$4:$A$15</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'Contract Trends'!$B$4:$B$15</c:f>
              <c:numCache>
                <c:formatCode>0.00</c:formatCode>
                <c:ptCount val="12"/>
                <c:pt idx="0">
                  <c:v>17.919999999999984</c:v>
                </c:pt>
                <c:pt idx="1">
                  <c:v>22.299999999999997</c:v>
                </c:pt>
                <c:pt idx="2">
                  <c:v>24.847000000000001</c:v>
                </c:pt>
                <c:pt idx="3">
                  <c:v>12.09</c:v>
                </c:pt>
                <c:pt idx="4">
                  <c:v>5.0200000000000005</c:v>
                </c:pt>
                <c:pt idx="5">
                  <c:v>6.0799999999999992</c:v>
                </c:pt>
                <c:pt idx="6">
                  <c:v>2.6</c:v>
                </c:pt>
                <c:pt idx="7">
                  <c:v>7.01</c:v>
                </c:pt>
                <c:pt idx="8">
                  <c:v>10.54</c:v>
                </c:pt>
                <c:pt idx="9">
                  <c:v>0</c:v>
                </c:pt>
                <c:pt idx="10">
                  <c:v>13.22</c:v>
                </c:pt>
                <c:pt idx="11">
                  <c:v>8.35</c:v>
                </c:pt>
              </c:numCache>
            </c:numRef>
          </c:val>
          <c:extLst>
            <c:ext xmlns:c16="http://schemas.microsoft.com/office/drawing/2014/chart" uri="{C3380CC4-5D6E-409C-BE32-E72D297353CC}">
              <c16:uniqueId val="{00000000-C339-4026-8069-2E37D12EF1CF}"/>
            </c:ext>
          </c:extLst>
        </c:ser>
        <c:ser>
          <c:idx val="1"/>
          <c:order val="1"/>
          <c:tx>
            <c:strRef>
              <c:f>'Contract Trends'!$C$3</c:f>
              <c:strCache>
                <c:ptCount val="1"/>
                <c:pt idx="0">
                  <c:v>11 - 19 years</c:v>
                </c:pt>
              </c:strCache>
            </c:strRef>
          </c:tx>
          <c:spPr>
            <a:solidFill>
              <a:srgbClr val="0070C0"/>
            </a:solidFill>
            <a:ln>
              <a:noFill/>
            </a:ln>
            <a:effectLst/>
          </c:spPr>
          <c:invertIfNegative val="0"/>
          <c:cat>
            <c:strRef>
              <c:f>'Contract Trends'!$A$4:$A$15</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'Contract Trends'!$C$4:$C$15</c:f>
              <c:numCache>
                <c:formatCode>0.00</c:formatCode>
                <c:ptCount val="12"/>
                <c:pt idx="0">
                  <c:v>6.4554999999999989</c:v>
                </c:pt>
                <c:pt idx="1">
                  <c:v>10.120000000000001</c:v>
                </c:pt>
                <c:pt idx="2">
                  <c:v>1.8</c:v>
                </c:pt>
                <c:pt idx="3">
                  <c:v>3.13</c:v>
                </c:pt>
                <c:pt idx="4">
                  <c:v>2.86</c:v>
                </c:pt>
                <c:pt idx="5">
                  <c:v>8.7899999999999991</c:v>
                </c:pt>
                <c:pt idx="6">
                  <c:v>13.219999999999999</c:v>
                </c:pt>
                <c:pt idx="7">
                  <c:v>7.28</c:v>
                </c:pt>
                <c:pt idx="8">
                  <c:v>5.88</c:v>
                </c:pt>
                <c:pt idx="9">
                  <c:v>7</c:v>
                </c:pt>
                <c:pt idx="10">
                  <c:v>9.92</c:v>
                </c:pt>
                <c:pt idx="11">
                  <c:v>2.88</c:v>
                </c:pt>
              </c:numCache>
            </c:numRef>
          </c:val>
          <c:extLst>
            <c:ext xmlns:c16="http://schemas.microsoft.com/office/drawing/2014/chart" uri="{C3380CC4-5D6E-409C-BE32-E72D297353CC}">
              <c16:uniqueId val="{00000001-C339-4026-8069-2E37D12EF1CF}"/>
            </c:ext>
          </c:extLst>
        </c:ser>
        <c:ser>
          <c:idx val="2"/>
          <c:order val="2"/>
          <c:tx>
            <c:strRef>
              <c:f>'Contract Trends'!$D$3</c:f>
              <c:strCache>
                <c:ptCount val="1"/>
                <c:pt idx="0">
                  <c:v>5 - 10 years</c:v>
                </c:pt>
              </c:strCache>
            </c:strRef>
          </c:tx>
          <c:spPr>
            <a:solidFill>
              <a:schemeClr val="accent4"/>
            </a:solidFill>
            <a:ln>
              <a:noFill/>
            </a:ln>
            <a:effectLst/>
          </c:spPr>
          <c:invertIfNegative val="0"/>
          <c:cat>
            <c:strRef>
              <c:f>'Contract Trends'!$A$4:$A$15</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'Contract Trends'!$D$4:$D$15</c:f>
              <c:numCache>
                <c:formatCode>0.00</c:formatCode>
                <c:ptCount val="12"/>
                <c:pt idx="0">
                  <c:v>4.7124000000000006</c:v>
                </c:pt>
                <c:pt idx="1">
                  <c:v>2.84</c:v>
                </c:pt>
                <c:pt idx="2">
                  <c:v>2.1579999999999999</c:v>
                </c:pt>
                <c:pt idx="3">
                  <c:v>10.064</c:v>
                </c:pt>
                <c:pt idx="4">
                  <c:v>5.42</c:v>
                </c:pt>
                <c:pt idx="5">
                  <c:v>10.89</c:v>
                </c:pt>
                <c:pt idx="6">
                  <c:v>3.21</c:v>
                </c:pt>
                <c:pt idx="7">
                  <c:v>6.05</c:v>
                </c:pt>
                <c:pt idx="8">
                  <c:v>3.7849999999999997</c:v>
                </c:pt>
                <c:pt idx="9">
                  <c:v>4.08</c:v>
                </c:pt>
                <c:pt idx="10">
                  <c:v>9.6999999999999993</c:v>
                </c:pt>
                <c:pt idx="11">
                  <c:v>0.1</c:v>
                </c:pt>
              </c:numCache>
            </c:numRef>
          </c:val>
          <c:extLst>
            <c:ext xmlns:c16="http://schemas.microsoft.com/office/drawing/2014/chart" uri="{C3380CC4-5D6E-409C-BE32-E72D297353CC}">
              <c16:uniqueId val="{00000002-C339-4026-8069-2E37D12EF1CF}"/>
            </c:ext>
          </c:extLst>
        </c:ser>
        <c:ser>
          <c:idx val="3"/>
          <c:order val="3"/>
          <c:tx>
            <c:strRef>
              <c:f>'Contract Trends'!$E$3</c:f>
              <c:strCache>
                <c:ptCount val="1"/>
                <c:pt idx="0">
                  <c:v>&lt; 5 years</c:v>
                </c:pt>
              </c:strCache>
            </c:strRef>
          </c:tx>
          <c:spPr>
            <a:solidFill>
              <a:schemeClr val="bg1">
                <a:lumMod val="65000"/>
              </a:schemeClr>
            </a:solidFill>
            <a:ln>
              <a:noFill/>
            </a:ln>
            <a:effectLst/>
          </c:spPr>
          <c:invertIfNegative val="0"/>
          <c:cat>
            <c:strRef>
              <c:f>'Contract Trends'!$A$4:$A$15</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'Contract Trends'!$E$4:$E$15</c:f>
              <c:numCache>
                <c:formatCode>0.00</c:formatCode>
                <c:ptCount val="12"/>
                <c:pt idx="0">
                  <c:v>10.84065</c:v>
                </c:pt>
                <c:pt idx="1">
                  <c:v>5.9</c:v>
                </c:pt>
                <c:pt idx="2">
                  <c:v>13.981000000000003</c:v>
                </c:pt>
                <c:pt idx="3">
                  <c:v>5.6934000000000005</c:v>
                </c:pt>
                <c:pt idx="4">
                  <c:v>11.760743898207057</c:v>
                </c:pt>
                <c:pt idx="5">
                  <c:v>4.84</c:v>
                </c:pt>
                <c:pt idx="6">
                  <c:v>5.71</c:v>
                </c:pt>
                <c:pt idx="7">
                  <c:v>4.34</c:v>
                </c:pt>
                <c:pt idx="8">
                  <c:v>0.5</c:v>
                </c:pt>
                <c:pt idx="9">
                  <c:v>1.5400000000000003</c:v>
                </c:pt>
                <c:pt idx="10">
                  <c:v>1</c:v>
                </c:pt>
                <c:pt idx="11">
                  <c:v>0</c:v>
                </c:pt>
              </c:numCache>
            </c:numRef>
          </c:val>
          <c:extLst>
            <c:ext xmlns:c16="http://schemas.microsoft.com/office/drawing/2014/chart" uri="{C3380CC4-5D6E-409C-BE32-E72D297353CC}">
              <c16:uniqueId val="{00000003-C339-4026-8069-2E37D12EF1CF}"/>
            </c:ext>
          </c:extLst>
        </c:ser>
        <c:dLbls>
          <c:showLegendKey val="0"/>
          <c:showVal val="0"/>
          <c:showCatName val="0"/>
          <c:showSerName val="0"/>
          <c:showPercent val="0"/>
          <c:showBubbleSize val="0"/>
        </c:dLbls>
        <c:gapWidth val="150"/>
        <c:overlap val="100"/>
        <c:axId val="264299472"/>
        <c:axId val="264302384"/>
      </c:barChart>
      <c:lineChart>
        <c:grouping val="standard"/>
        <c:varyColors val="0"/>
        <c:ser>
          <c:idx val="4"/>
          <c:order val="4"/>
          <c:tx>
            <c:v>Share of Contracts &gt;20 years (RHS)</c:v>
          </c:tx>
          <c:spPr>
            <a:ln w="28575" cap="rnd">
              <a:solidFill>
                <a:schemeClr val="accent2"/>
              </a:solidFill>
              <a:round/>
            </a:ln>
            <a:effectLst/>
          </c:spPr>
          <c:marker>
            <c:symbol val="none"/>
          </c:marker>
          <c:val>
            <c:numRef>
              <c:f>'Contract Trends'!$G$4:$G$15</c:f>
              <c:numCache>
                <c:formatCode>0%</c:formatCode>
                <c:ptCount val="12"/>
                <c:pt idx="0">
                  <c:v>0.44880167198658577</c:v>
                </c:pt>
                <c:pt idx="1">
                  <c:v>0.54178814382896001</c:v>
                </c:pt>
                <c:pt idx="2">
                  <c:v>0.58072734071892662</c:v>
                </c:pt>
                <c:pt idx="3">
                  <c:v>0.39028453001220242</c:v>
                </c:pt>
                <c:pt idx="4">
                  <c:v>0.20031328760193551</c:v>
                </c:pt>
                <c:pt idx="5">
                  <c:v>0.19869281045751633</c:v>
                </c:pt>
                <c:pt idx="6">
                  <c:v>0.10509296685529508</c:v>
                </c:pt>
                <c:pt idx="7">
                  <c:v>0.28403565640194489</c:v>
                </c:pt>
                <c:pt idx="8">
                  <c:v>0.50905578362714321</c:v>
                </c:pt>
                <c:pt idx="9">
                  <c:v>0</c:v>
                </c:pt>
                <c:pt idx="10">
                  <c:v>0.39066193853427894</c:v>
                </c:pt>
                <c:pt idx="11">
                  <c:v>0.73698146513680496</c:v>
                </c:pt>
              </c:numCache>
            </c:numRef>
          </c:val>
          <c:smooth val="0"/>
          <c:extLst>
            <c:ext xmlns:c16="http://schemas.microsoft.com/office/drawing/2014/chart" uri="{C3380CC4-5D6E-409C-BE32-E72D297353CC}">
              <c16:uniqueId val="{00000004-C339-4026-8069-2E37D12EF1CF}"/>
            </c:ext>
          </c:extLst>
        </c:ser>
        <c:dLbls>
          <c:showLegendKey val="0"/>
          <c:showVal val="0"/>
          <c:showCatName val="0"/>
          <c:showSerName val="0"/>
          <c:showPercent val="0"/>
          <c:showBubbleSize val="0"/>
        </c:dLbls>
        <c:marker val="1"/>
        <c:smooth val="0"/>
        <c:axId val="1111695775"/>
        <c:axId val="1111694943"/>
      </c:lineChart>
      <c:catAx>
        <c:axId val="26429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4302384"/>
        <c:crosses val="autoZero"/>
        <c:auto val="1"/>
        <c:lblAlgn val="ctr"/>
        <c:lblOffset val="100"/>
        <c:noMultiLvlLbl val="0"/>
      </c:catAx>
      <c:valAx>
        <c:axId val="264302384"/>
        <c:scaling>
          <c:orientation val="minMax"/>
        </c:scaling>
        <c:delete val="0"/>
        <c:axPos val="l"/>
        <c:majorGridlines>
          <c:spPr>
            <a:ln w="9525"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Mtpa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4299472"/>
        <c:crosses val="autoZero"/>
        <c:crossBetween val="between"/>
      </c:valAx>
      <c:valAx>
        <c:axId val="1111694943"/>
        <c:scaling>
          <c:orientation val="minMax"/>
          <c:max val="0.9"/>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11695775"/>
        <c:crosses val="max"/>
        <c:crossBetween val="between"/>
      </c:valAx>
      <c:catAx>
        <c:axId val="1111695775"/>
        <c:scaling>
          <c:orientation val="minMax"/>
        </c:scaling>
        <c:delete val="1"/>
        <c:axPos val="b"/>
        <c:majorTickMark val="out"/>
        <c:minorTickMark val="none"/>
        <c:tickLblPos val="nextTo"/>
        <c:crossAx val="1111694943"/>
        <c:crosses val="autoZero"/>
        <c:auto val="1"/>
        <c:lblAlgn val="ctr"/>
        <c:lblOffset val="100"/>
        <c:noMultiLvlLbl val="0"/>
      </c:catAx>
      <c:spPr>
        <a:noFill/>
        <a:ln>
          <a:noFill/>
        </a:ln>
        <a:effectLst/>
      </c:spPr>
    </c:plotArea>
    <c:legend>
      <c:legendPos val="b"/>
      <c:layout>
        <c:manualLayout>
          <c:xMode val="edge"/>
          <c:yMode val="edge"/>
          <c:x val="0.10376326488600691"/>
          <c:y val="0.82786870391201095"/>
          <c:w val="0.86567608460707113"/>
          <c:h val="0.1512979627546556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38782883569824E-2"/>
          <c:y val="1.6464028484038402E-2"/>
          <c:w val="0.8479578303032933"/>
          <c:h val="0.79521041803797288"/>
        </c:manualLayout>
      </c:layout>
      <c:lineChart>
        <c:grouping val="standard"/>
        <c:varyColors val="0"/>
        <c:ser>
          <c:idx val="15"/>
          <c:order val="9"/>
          <c:tx>
            <c:strRef>
              <c:f>'MAIN SHEET'!$M$1</c:f>
              <c:strCache>
                <c:ptCount val="1"/>
                <c:pt idx="0">
                  <c:v>NWE Spot LNG</c:v>
                </c:pt>
              </c:strCache>
            </c:strRef>
          </c:tx>
          <c:spPr>
            <a:ln>
              <a:solidFill>
                <a:schemeClr val="accent2"/>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SHEET'!$M$1356:$M$2060</c:f>
            </c:numRef>
          </c:val>
          <c:smooth val="0"/>
          <c:extLst>
            <c:ext xmlns:c16="http://schemas.microsoft.com/office/drawing/2014/chart" uri="{C3380CC4-5D6E-409C-BE32-E72D297353CC}">
              <c16:uniqueId val="{00000008-40D5-4F5F-B9FD-FFF58024801C}"/>
            </c:ext>
          </c:extLst>
        </c:ser>
        <c:dLbls>
          <c:showLegendKey val="0"/>
          <c:showVal val="0"/>
          <c:showCatName val="0"/>
          <c:showSerName val="0"/>
          <c:showPercent val="0"/>
          <c:showBubbleSize val="0"/>
        </c:dLbls>
        <c:marker val="1"/>
        <c:smooth val="0"/>
        <c:axId val="667747983"/>
        <c:axId val="667752143"/>
      </c:lineChart>
      <c:lineChart>
        <c:grouping val="standard"/>
        <c:varyColors val="0"/>
        <c:ser>
          <c:idx val="13"/>
          <c:order val="0"/>
          <c:tx>
            <c:strRef>
              <c:f>'MAIN SHEET'!$K$1</c:f>
              <c:strCache>
                <c:ptCount val="1"/>
                <c:pt idx="0">
                  <c:v>TTF </c:v>
                </c:pt>
              </c:strCache>
            </c:strRef>
          </c:tx>
          <c:spPr>
            <a:ln>
              <a:solidFill>
                <a:srgbClr val="00B0F0"/>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SHEET'!$K$1356:$K$2060</c:f>
              <c:numCache>
                <c:formatCode>0.00</c:formatCode>
                <c:ptCount val="705"/>
                <c:pt idx="0">
                  <c:v>3.8929264361078548</c:v>
                </c:pt>
                <c:pt idx="1">
                  <c:v>4.1758280187573273</c:v>
                </c:pt>
                <c:pt idx="2">
                  <c:v>3.9984070926143023</c:v>
                </c:pt>
                <c:pt idx="3">
                  <c:v>3.8571932004689335</c:v>
                </c:pt>
                <c:pt idx="4">
                  <c:v>3.8623558030480662</c:v>
                </c:pt>
                <c:pt idx="5">
                  <c:v>3.8493868698710432</c:v>
                </c:pt>
                <c:pt idx="6">
                  <c:v>3.8420205158264946</c:v>
                </c:pt>
                <c:pt idx="7">
                  <c:v>3.9093903868698709</c:v>
                </c:pt>
                <c:pt idx="8">
                  <c:v>3.6690760550996484</c:v>
                </c:pt>
                <c:pt idx="9">
                  <c:v>3.6469343493552167</c:v>
                </c:pt>
                <c:pt idx="10">
                  <c:v>3.6081229484173507</c:v>
                </c:pt>
                <c:pt idx="11">
                  <c:v>3.5446301289566233</c:v>
                </c:pt>
                <c:pt idx="12">
                  <c:v>3.4772177608440797</c:v>
                </c:pt>
                <c:pt idx="13">
                  <c:v>3.5592313892145371</c:v>
                </c:pt>
                <c:pt idx="14">
                  <c:v>3.4143156506447836</c:v>
                </c:pt>
                <c:pt idx="15">
                  <c:v>3.3884049824150058</c:v>
                </c:pt>
                <c:pt idx="16">
                  <c:v>3.4075454279015247</c:v>
                </c:pt>
                <c:pt idx="17">
                  <c:v>3.3856358733880425</c:v>
                </c:pt>
                <c:pt idx="18">
                  <c:v>3.514986166471278</c:v>
                </c:pt>
                <c:pt idx="19">
                  <c:v>3.3025330304806571</c:v>
                </c:pt>
                <c:pt idx="20">
                  <c:v>3.193736518171161</c:v>
                </c:pt>
                <c:pt idx="21">
                  <c:v>3.1818791031652989</c:v>
                </c:pt>
                <c:pt idx="22">
                  <c:v>3.071582356389214</c:v>
                </c:pt>
                <c:pt idx="23">
                  <c:v>3.1789396248534585</c:v>
                </c:pt>
                <c:pt idx="24">
                  <c:v>3.0928061254396249</c:v>
                </c:pt>
                <c:pt idx="25">
                  <c:v>2.993758997655334</c:v>
                </c:pt>
                <c:pt idx="26">
                  <c:v>2.9635216881594371</c:v>
                </c:pt>
                <c:pt idx="27">
                  <c:v>2.8481064478311846</c:v>
                </c:pt>
                <c:pt idx="28">
                  <c:v>2.9007212778429077</c:v>
                </c:pt>
                <c:pt idx="29">
                  <c:v>3.0003354044548658</c:v>
                </c:pt>
                <c:pt idx="30">
                  <c:v>2.8751729191090267</c:v>
                </c:pt>
                <c:pt idx="31">
                  <c:v>2.9122851699882766</c:v>
                </c:pt>
                <c:pt idx="32">
                  <c:v>2.9772702813599063</c:v>
                </c:pt>
                <c:pt idx="33">
                  <c:v>3.0649497362250884</c:v>
                </c:pt>
                <c:pt idx="34">
                  <c:v>3.1066172332942559</c:v>
                </c:pt>
                <c:pt idx="35">
                  <c:v>3.1077191676436109</c:v>
                </c:pt>
                <c:pt idx="36">
                  <c:v>3.0058089097303635</c:v>
                </c:pt>
                <c:pt idx="37">
                  <c:v>2.9304845838218059</c:v>
                </c:pt>
                <c:pt idx="38">
                  <c:v>2.9373358733880424</c:v>
                </c:pt>
                <c:pt idx="39">
                  <c:v>3.0236283704572102</c:v>
                </c:pt>
                <c:pt idx="40">
                  <c:v>2.9327831184056272</c:v>
                </c:pt>
                <c:pt idx="41">
                  <c:v>3.0165955451348183</c:v>
                </c:pt>
                <c:pt idx="42">
                  <c:v>3.0373681125439624</c:v>
                </c:pt>
                <c:pt idx="43">
                  <c:v>3.1076405334114892</c:v>
                </c:pt>
                <c:pt idx="44">
                  <c:v>3.0280460433763188</c:v>
                </c:pt>
                <c:pt idx="45">
                  <c:v>3.0702901524032828</c:v>
                </c:pt>
                <c:pt idx="46">
                  <c:v>2.9964909144196956</c:v>
                </c:pt>
                <c:pt idx="47">
                  <c:v>2.8952703692848765</c:v>
                </c:pt>
                <c:pt idx="48">
                  <c:v>3.0633996189917942</c:v>
                </c:pt>
                <c:pt idx="49">
                  <c:v>3.0537490621336461</c:v>
                </c:pt>
                <c:pt idx="50">
                  <c:v>3.1251108440797188</c:v>
                </c:pt>
                <c:pt idx="51">
                  <c:v>3.0934320046893315</c:v>
                </c:pt>
                <c:pt idx="52">
                  <c:v>2.891127080890973</c:v>
                </c:pt>
                <c:pt idx="53">
                  <c:v>2.7781198710433763</c:v>
                </c:pt>
                <c:pt idx="54">
                  <c:v>2.7405291617819461</c:v>
                </c:pt>
                <c:pt idx="55">
                  <c:v>2.7920064478311839</c:v>
                </c:pt>
                <c:pt idx="56">
                  <c:v>2.7678670867526378</c:v>
                </c:pt>
                <c:pt idx="57">
                  <c:v>2.5691090269636572</c:v>
                </c:pt>
                <c:pt idx="58">
                  <c:v>2.5631415592028133</c:v>
                </c:pt>
                <c:pt idx="59">
                  <c:v>2.5328487690504105</c:v>
                </c:pt>
                <c:pt idx="60">
                  <c:v>2.4221224794841731</c:v>
                </c:pt>
                <c:pt idx="61">
                  <c:v>2.3880089683470107</c:v>
                </c:pt>
                <c:pt idx="62">
                  <c:v>2.3332218640093791</c:v>
                </c:pt>
                <c:pt idx="63">
                  <c:v>2.3332473622508791</c:v>
                </c:pt>
                <c:pt idx="64">
                  <c:v>2.2469670281359906</c:v>
                </c:pt>
                <c:pt idx="65">
                  <c:v>2.2588098769050409</c:v>
                </c:pt>
                <c:pt idx="66">
                  <c:v>2.2513509671746776</c:v>
                </c:pt>
                <c:pt idx="67">
                  <c:v>2.257380568581477</c:v>
                </c:pt>
                <c:pt idx="68">
                  <c:v>2.3175566236811256</c:v>
                </c:pt>
                <c:pt idx="69">
                  <c:v>2.2614082649472453</c:v>
                </c:pt>
                <c:pt idx="70">
                  <c:v>2.2449456330597886</c:v>
                </c:pt>
                <c:pt idx="71">
                  <c:v>2.2509790445486519</c:v>
                </c:pt>
                <c:pt idx="72">
                  <c:v>2.258644783118406</c:v>
                </c:pt>
                <c:pt idx="73">
                  <c:v>2.2985679953106684</c:v>
                </c:pt>
                <c:pt idx="74">
                  <c:v>2.1992475087924972</c:v>
                </c:pt>
                <c:pt idx="75">
                  <c:v>2.2648865181711608</c:v>
                </c:pt>
                <c:pt idx="76">
                  <c:v>2.0223410023446657</c:v>
                </c:pt>
                <c:pt idx="77">
                  <c:v>1.9908961019929661</c:v>
                </c:pt>
                <c:pt idx="78">
                  <c:v>1.8946006740914418</c:v>
                </c:pt>
                <c:pt idx="79">
                  <c:v>1.9229673212192262</c:v>
                </c:pt>
                <c:pt idx="80">
                  <c:v>1.7955143610785465</c:v>
                </c:pt>
                <c:pt idx="81">
                  <c:v>1.7719601406799532</c:v>
                </c:pt>
                <c:pt idx="82">
                  <c:v>1.9437417936694021</c:v>
                </c:pt>
                <c:pt idx="83">
                  <c:v>1.8988252637749123</c:v>
                </c:pt>
                <c:pt idx="84">
                  <c:v>1.7947526377491207</c:v>
                </c:pt>
                <c:pt idx="85">
                  <c:v>1.7660614009378663</c:v>
                </c:pt>
                <c:pt idx="86">
                  <c:v>1.6767687573270809</c:v>
                </c:pt>
                <c:pt idx="87">
                  <c:v>1.7688012895662368</c:v>
                </c:pt>
                <c:pt idx="88">
                  <c:v>1.6969164712778428</c:v>
                </c:pt>
                <c:pt idx="89">
                  <c:v>1.761188305978898</c:v>
                </c:pt>
                <c:pt idx="90">
                  <c:v>1.6637206916764364</c:v>
                </c:pt>
                <c:pt idx="91">
                  <c:v>1.6466107854630716</c:v>
                </c:pt>
                <c:pt idx="92">
                  <c:v>1.8669</c:v>
                </c:pt>
                <c:pt idx="93">
                  <c:v>1.6273917643610785</c:v>
                </c:pt>
                <c:pt idx="94">
                  <c:v>1.6192948417350528</c:v>
                </c:pt>
                <c:pt idx="95">
                  <c:v>1.5409553048065652</c:v>
                </c:pt>
                <c:pt idx="96">
                  <c:v>1.5131950175849944</c:v>
                </c:pt>
                <c:pt idx="97">
                  <c:v>1.4263628370457209</c:v>
                </c:pt>
                <c:pt idx="98">
                  <c:v>1.3426328253223916</c:v>
                </c:pt>
                <c:pt idx="99">
                  <c:v>1.2653544841735054</c:v>
                </c:pt>
                <c:pt idx="100">
                  <c:v>0.99585228604923792</c:v>
                </c:pt>
                <c:pt idx="101">
                  <c:v>1.2948914419695192</c:v>
                </c:pt>
                <c:pt idx="102">
                  <c:v>1.2871550703399766</c:v>
                </c:pt>
                <c:pt idx="103">
                  <c:v>1.277116060961313</c:v>
                </c:pt>
                <c:pt idx="104">
                  <c:v>1.1397143903868698</c:v>
                </c:pt>
                <c:pt idx="105">
                  <c:v>1.0301617819460729</c:v>
                </c:pt>
                <c:pt idx="106">
                  <c:v>1.1322684642438452</c:v>
                </c:pt>
                <c:pt idx="107">
                  <c:v>1.1712872215709262</c:v>
                </c:pt>
                <c:pt idx="108">
                  <c:v>1.4023519929660022</c:v>
                </c:pt>
                <c:pt idx="109">
                  <c:v>1.6021506447831186</c:v>
                </c:pt>
                <c:pt idx="110">
                  <c:v>1.4692963364595542</c:v>
                </c:pt>
                <c:pt idx="111">
                  <c:v>1.6111723329425558</c:v>
                </c:pt>
                <c:pt idx="112">
                  <c:v>1.6050628663540443</c:v>
                </c:pt>
                <c:pt idx="113">
                  <c:v>1.5392017878077378</c:v>
                </c:pt>
                <c:pt idx="114">
                  <c:v>1.5145290738569757</c:v>
                </c:pt>
                <c:pt idx="115">
                  <c:v>1.5717932004689332</c:v>
                </c:pt>
                <c:pt idx="116">
                  <c:v>1.6465858733880425</c:v>
                </c:pt>
                <c:pt idx="117">
                  <c:v>1.7736813012895662</c:v>
                </c:pt>
                <c:pt idx="118">
                  <c:v>1.6850328253223916</c:v>
                </c:pt>
                <c:pt idx="119">
                  <c:v>1.688784583821805</c:v>
                </c:pt>
                <c:pt idx="120">
                  <c:v>1.714232121922626</c:v>
                </c:pt>
                <c:pt idx="121">
                  <c:v>1.7934205744431417</c:v>
                </c:pt>
                <c:pt idx="122">
                  <c:v>1.7097794841735052</c:v>
                </c:pt>
                <c:pt idx="123">
                  <c:v>1.8820342321219228</c:v>
                </c:pt>
                <c:pt idx="124">
                  <c:v>1.8936351699882765</c:v>
                </c:pt>
                <c:pt idx="125">
                  <c:v>1.6637919109026964</c:v>
                </c:pt>
                <c:pt idx="126">
                  <c:v>1.6355116354044548</c:v>
                </c:pt>
                <c:pt idx="127">
                  <c:v>1.8574457796014068</c:v>
                </c:pt>
                <c:pt idx="128">
                  <c:v>1.8130011723329424</c:v>
                </c:pt>
                <c:pt idx="129">
                  <c:v>1.8329740328253223</c:v>
                </c:pt>
                <c:pt idx="130">
                  <c:v>1.7058778429073855</c:v>
                </c:pt>
                <c:pt idx="131">
                  <c:v>1.6495017584994138</c:v>
                </c:pt>
                <c:pt idx="132">
                  <c:v>1.7893059495896835</c:v>
                </c:pt>
                <c:pt idx="133">
                  <c:v>1.8378600527549824</c:v>
                </c:pt>
                <c:pt idx="134">
                  <c:v>1.8200937866354043</c:v>
                </c:pt>
                <c:pt idx="135">
                  <c:v>1.5734026963657679</c:v>
                </c:pt>
                <c:pt idx="136">
                  <c:v>1.5760338511137164</c:v>
                </c:pt>
                <c:pt idx="137">
                  <c:v>1.3908376318874562</c:v>
                </c:pt>
                <c:pt idx="138">
                  <c:v>1.402123446658851</c:v>
                </c:pt>
                <c:pt idx="139">
                  <c:v>1.5729690504103164</c:v>
                </c:pt>
                <c:pt idx="140">
                  <c:v>1.4887936694021104</c:v>
                </c:pt>
                <c:pt idx="141">
                  <c:v>1.7207973329425557</c:v>
                </c:pt>
                <c:pt idx="142">
                  <c:v>1.4835436400937865</c:v>
                </c:pt>
                <c:pt idx="143">
                  <c:v>1.5523391266119575</c:v>
                </c:pt>
                <c:pt idx="144">
                  <c:v>1.6479624853458386</c:v>
                </c:pt>
                <c:pt idx="145">
                  <c:v>1.6428451055099649</c:v>
                </c:pt>
                <c:pt idx="146">
                  <c:v>1.6231966588511137</c:v>
                </c:pt>
                <c:pt idx="147">
                  <c:v>1.4959009378663541</c:v>
                </c:pt>
                <c:pt idx="148">
                  <c:v>1.6085511137162956</c:v>
                </c:pt>
                <c:pt idx="149">
                  <c:v>1.6947236225087925</c:v>
                </c:pt>
                <c:pt idx="150">
                  <c:v>1.698422567409144</c:v>
                </c:pt>
                <c:pt idx="151">
                  <c:v>1.796712778429074</c:v>
                </c:pt>
                <c:pt idx="152">
                  <c:v>2.146756799531067</c:v>
                </c:pt>
                <c:pt idx="153">
                  <c:v>2.3251099062133647</c:v>
                </c:pt>
                <c:pt idx="154">
                  <c:v>2.3051090269636574</c:v>
                </c:pt>
                <c:pt idx="155">
                  <c:v>2.4327872215709263</c:v>
                </c:pt>
                <c:pt idx="156">
                  <c:v>2.4305509964830012</c:v>
                </c:pt>
                <c:pt idx="157">
                  <c:v>2.3932669695193436</c:v>
                </c:pt>
                <c:pt idx="158">
                  <c:v>2.351600762016413</c:v>
                </c:pt>
                <c:pt idx="159">
                  <c:v>2.1878653282532237</c:v>
                </c:pt>
                <c:pt idx="160">
                  <c:v>2.2305761137162956</c:v>
                </c:pt>
                <c:pt idx="161">
                  <c:v>2.4250937866354048</c:v>
                </c:pt>
                <c:pt idx="162">
                  <c:v>2.5853377784290741</c:v>
                </c:pt>
                <c:pt idx="163">
                  <c:v>2.8013696951934355</c:v>
                </c:pt>
                <c:pt idx="164">
                  <c:v>2.7584706916764365</c:v>
                </c:pt>
                <c:pt idx="165">
                  <c:v>2.5301692555685817</c:v>
                </c:pt>
                <c:pt idx="166">
                  <c:v>2.2914689331770224</c:v>
                </c:pt>
                <c:pt idx="167">
                  <c:v>2.7724002344665886</c:v>
                </c:pt>
                <c:pt idx="168">
                  <c:v>2.947989917936694</c:v>
                </c:pt>
                <c:pt idx="169">
                  <c:v>3.0483024618991799</c:v>
                </c:pt>
                <c:pt idx="170">
                  <c:v>3.0551270222743261</c:v>
                </c:pt>
                <c:pt idx="171">
                  <c:v>3.3159264654161782</c:v>
                </c:pt>
                <c:pt idx="172">
                  <c:v>3.5340992966002354</c:v>
                </c:pt>
                <c:pt idx="173">
                  <c:v>3.7391670574443139</c:v>
                </c:pt>
                <c:pt idx="174">
                  <c:v>3.6720851113716293</c:v>
                </c:pt>
                <c:pt idx="175">
                  <c:v>3.9469525205158265</c:v>
                </c:pt>
                <c:pt idx="176">
                  <c:v>4.049728487690504</c:v>
                </c:pt>
                <c:pt idx="177">
                  <c:v>3.9203912661195783</c:v>
                </c:pt>
                <c:pt idx="178">
                  <c:v>3.7705003516998827</c:v>
                </c:pt>
                <c:pt idx="179">
                  <c:v>3.7298234466588509</c:v>
                </c:pt>
                <c:pt idx="180">
                  <c:v>3.558541324736225</c:v>
                </c:pt>
                <c:pt idx="181">
                  <c:v>3.6184029894490037</c:v>
                </c:pt>
                <c:pt idx="182">
                  <c:v>3.6449340562719819</c:v>
                </c:pt>
                <c:pt idx="183">
                  <c:v>3.7194103165298942</c:v>
                </c:pt>
                <c:pt idx="184">
                  <c:v>3.8784810961313014</c:v>
                </c:pt>
                <c:pt idx="185">
                  <c:v>3.817019343493552</c:v>
                </c:pt>
                <c:pt idx="186">
                  <c:v>3.840040445486518</c:v>
                </c:pt>
                <c:pt idx="187">
                  <c:v>3.9484464243845254</c:v>
                </c:pt>
                <c:pt idx="188">
                  <c:v>3.9140923798358735</c:v>
                </c:pt>
                <c:pt idx="189">
                  <c:v>3.9893188745603751</c:v>
                </c:pt>
                <c:pt idx="190">
                  <c:v>3.9713341148886285</c:v>
                </c:pt>
                <c:pt idx="191">
                  <c:v>3.9055961606096132</c:v>
                </c:pt>
                <c:pt idx="192">
                  <c:v>4.1985852286049239</c:v>
                </c:pt>
                <c:pt idx="193">
                  <c:v>4.285170281359906</c:v>
                </c:pt>
                <c:pt idx="194">
                  <c:v>3.9623405627198132</c:v>
                </c:pt>
                <c:pt idx="195">
                  <c:v>4.1679277256740921</c:v>
                </c:pt>
                <c:pt idx="196">
                  <c:v>4.0504047186400935</c:v>
                </c:pt>
                <c:pt idx="197">
                  <c:v>4.4875454279015239</c:v>
                </c:pt>
                <c:pt idx="198">
                  <c:v>4.4282410609613132</c:v>
                </c:pt>
                <c:pt idx="199">
                  <c:v>4.6763782239155933</c:v>
                </c:pt>
                <c:pt idx="200">
                  <c:v>4.7028890679953115</c:v>
                </c:pt>
                <c:pt idx="201">
                  <c:v>4.7908558030480659</c:v>
                </c:pt>
                <c:pt idx="202">
                  <c:v>4.7400077373974208</c:v>
                </c:pt>
                <c:pt idx="203">
                  <c:v>4.586472743259085</c:v>
                </c:pt>
                <c:pt idx="204">
                  <c:v>4.7434276084407969</c:v>
                </c:pt>
                <c:pt idx="205">
                  <c:v>4.9573645955451351</c:v>
                </c:pt>
                <c:pt idx="206">
                  <c:v>5.0728370164126613</c:v>
                </c:pt>
                <c:pt idx="207">
                  <c:v>5.1491060961313009</c:v>
                </c:pt>
                <c:pt idx="208">
                  <c:v>5.0970211019929668</c:v>
                </c:pt>
                <c:pt idx="209">
                  <c:v>5.1645460433763191</c:v>
                </c:pt>
                <c:pt idx="210">
                  <c:v>5.2915769050410324</c:v>
                </c:pt>
                <c:pt idx="211">
                  <c:v>5.2641499413833523</c:v>
                </c:pt>
                <c:pt idx="212">
                  <c:v>5.1492116060961317</c:v>
                </c:pt>
                <c:pt idx="213">
                  <c:v>5.1175106389214537</c:v>
                </c:pt>
                <c:pt idx="214">
                  <c:v>4.9002047186400937</c:v>
                </c:pt>
                <c:pt idx="215">
                  <c:v>4.7615003516998824</c:v>
                </c:pt>
                <c:pt idx="216">
                  <c:v>4.6326128370457207</c:v>
                </c:pt>
                <c:pt idx="217">
                  <c:v>4.5043259085580303</c:v>
                </c:pt>
                <c:pt idx="218">
                  <c:v>4.6726556271981243</c:v>
                </c:pt>
                <c:pt idx="219">
                  <c:v>4.7623388042203993</c:v>
                </c:pt>
                <c:pt idx="220">
                  <c:v>4.9355029308323566</c:v>
                </c:pt>
                <c:pt idx="221">
                  <c:v>4.6219429660023454</c:v>
                </c:pt>
                <c:pt idx="222">
                  <c:v>4.8890046893317693</c:v>
                </c:pt>
                <c:pt idx="223">
                  <c:v>4.8912631301289569</c:v>
                </c:pt>
                <c:pt idx="224">
                  <c:v>4.8419475967174685</c:v>
                </c:pt>
                <c:pt idx="225">
                  <c:v>4.8433763188745598</c:v>
                </c:pt>
                <c:pt idx="226">
                  <c:v>4.8201875732708093</c:v>
                </c:pt>
                <c:pt idx="227">
                  <c:v>4.9175342321219224</c:v>
                </c:pt>
                <c:pt idx="228">
                  <c:v>4.6691052168815945</c:v>
                </c:pt>
                <c:pt idx="229">
                  <c:v>4.520624267291911</c:v>
                </c:pt>
                <c:pt idx="230">
                  <c:v>4.5035788393903866</c:v>
                </c:pt>
                <c:pt idx="231">
                  <c:v>4.374400937866354</c:v>
                </c:pt>
                <c:pt idx="232">
                  <c:v>4.6975660023446659</c:v>
                </c:pt>
                <c:pt idx="233">
                  <c:v>4.8329387456037525</c:v>
                </c:pt>
                <c:pt idx="234">
                  <c:v>4.8759768464243844</c:v>
                </c:pt>
                <c:pt idx="235">
                  <c:v>4.930177315357561</c:v>
                </c:pt>
                <c:pt idx="236">
                  <c:v>5.0981899179366943</c:v>
                </c:pt>
                <c:pt idx="237">
                  <c:v>5.3289988276670579</c:v>
                </c:pt>
                <c:pt idx="238">
                  <c:v>5.1966425556858153</c:v>
                </c:pt>
                <c:pt idx="239">
                  <c:v>5.2033364595545146</c:v>
                </c:pt>
                <c:pt idx="240">
                  <c:v>4.9206896248534591</c:v>
                </c:pt>
                <c:pt idx="241">
                  <c:v>5.2089509085580312</c:v>
                </c:pt>
                <c:pt idx="242">
                  <c:v>5.0261944607268472</c:v>
                </c:pt>
                <c:pt idx="243">
                  <c:v>5.1336462485345837</c:v>
                </c:pt>
                <c:pt idx="244">
                  <c:v>5.2360770808909729</c:v>
                </c:pt>
                <c:pt idx="245">
                  <c:v>5.5268360492379838</c:v>
                </c:pt>
                <c:pt idx="246">
                  <c:v>5.6533758499413835</c:v>
                </c:pt>
                <c:pt idx="247">
                  <c:v>5.9202756154747957</c:v>
                </c:pt>
                <c:pt idx="248">
                  <c:v>6.1504543962485343</c:v>
                </c:pt>
                <c:pt idx="249">
                  <c:v>5.7637324150058609</c:v>
                </c:pt>
                <c:pt idx="250">
                  <c:v>5.6962286049237987</c:v>
                </c:pt>
                <c:pt idx="251">
                  <c:v>5.6286236811254398</c:v>
                </c:pt>
                <c:pt idx="252">
                  <c:v>6.0455638921453696</c:v>
                </c:pt>
                <c:pt idx="253">
                  <c:v>6.2423130128956625</c:v>
                </c:pt>
                <c:pt idx="254">
                  <c:v>6.116958675263775</c:v>
                </c:pt>
                <c:pt idx="255">
                  <c:v>6.2962661781946068</c:v>
                </c:pt>
                <c:pt idx="256">
                  <c:v>6.2953361078546308</c:v>
                </c:pt>
                <c:pt idx="257">
                  <c:v>6.8193640093786643</c:v>
                </c:pt>
                <c:pt idx="258">
                  <c:v>6.8186723329425565</c:v>
                </c:pt>
                <c:pt idx="259">
                  <c:v>6.7963573270808899</c:v>
                </c:pt>
                <c:pt idx="260">
                  <c:v>7.0986401817116063</c:v>
                </c:pt>
                <c:pt idx="261">
                  <c:v>6.4876313012895661</c:v>
                </c:pt>
                <c:pt idx="262">
                  <c:v>6.3797861078546312</c:v>
                </c:pt>
                <c:pt idx="263">
                  <c:v>7.0444201641266124</c:v>
                </c:pt>
                <c:pt idx="264">
                  <c:v>7.3645772274325907</c:v>
                </c:pt>
                <c:pt idx="265">
                  <c:v>7.983491500586168</c:v>
                </c:pt>
                <c:pt idx="266">
                  <c:v>9.5924674677608426</c:v>
                </c:pt>
                <c:pt idx="267">
                  <c:v>8.2466042497069161</c:v>
                </c:pt>
                <c:pt idx="268">
                  <c:v>7.5335410316529909</c:v>
                </c:pt>
                <c:pt idx="269">
                  <c:v>7.2463773446658859</c:v>
                </c:pt>
                <c:pt idx="270">
                  <c:v>6.7416453692848775</c:v>
                </c:pt>
                <c:pt idx="271">
                  <c:v>7.1648322098475967</c:v>
                </c:pt>
                <c:pt idx="272">
                  <c:v>7.0406961313012895</c:v>
                </c:pt>
                <c:pt idx="273">
                  <c:v>7.0163437866354048</c:v>
                </c:pt>
                <c:pt idx="274">
                  <c:v>7.6691346717467761</c:v>
                </c:pt>
                <c:pt idx="275">
                  <c:v>7.2942728604923799</c:v>
                </c:pt>
                <c:pt idx="276">
                  <c:v>7.0709516412661202</c:v>
                </c:pt>
                <c:pt idx="277">
                  <c:v>7.0299580890973035</c:v>
                </c:pt>
                <c:pt idx="278">
                  <c:v>7.4102439917936698</c:v>
                </c:pt>
                <c:pt idx="279">
                  <c:v>7.062925263774912</c:v>
                </c:pt>
                <c:pt idx="280">
                  <c:v>6.2241427315357569</c:v>
                </c:pt>
                <c:pt idx="281">
                  <c:v>6.3911911195779609</c:v>
                </c:pt>
                <c:pt idx="282">
                  <c:v>6.3039482708089105</c:v>
                </c:pt>
                <c:pt idx="283">
                  <c:v>6.3536872215709268</c:v>
                </c:pt>
                <c:pt idx="284">
                  <c:v>6.4845369284876915</c:v>
                </c:pt>
                <c:pt idx="285">
                  <c:v>7.3441313012895666</c:v>
                </c:pt>
                <c:pt idx="286">
                  <c:v>7.0046298358733887</c:v>
                </c:pt>
                <c:pt idx="287">
                  <c:v>6.734531066822977</c:v>
                </c:pt>
                <c:pt idx="288">
                  <c:v>6.4319188159437291</c:v>
                </c:pt>
                <c:pt idx="289">
                  <c:v>6.3088972743259086</c:v>
                </c:pt>
                <c:pt idx="290">
                  <c:v>5.8003087924970691</c:v>
                </c:pt>
                <c:pt idx="291">
                  <c:v>5.8948411488862842</c:v>
                </c:pt>
                <c:pt idx="292">
                  <c:v>5.8298347010551002</c:v>
                </c:pt>
                <c:pt idx="293">
                  <c:v>6.0802907385697536</c:v>
                </c:pt>
                <c:pt idx="294">
                  <c:v>5.8633041617819455</c:v>
                </c:pt>
                <c:pt idx="295">
                  <c:v>5.6644938452520517</c:v>
                </c:pt>
                <c:pt idx="296">
                  <c:v>5.6554044548651818</c:v>
                </c:pt>
                <c:pt idx="297">
                  <c:v>5.5186181125439626</c:v>
                </c:pt>
                <c:pt idx="298">
                  <c:v>5.6736851992966004</c:v>
                </c:pt>
                <c:pt idx="299">
                  <c:v>5.6463235638921461</c:v>
                </c:pt>
                <c:pt idx="300">
                  <c:v>5.7836927022274338</c:v>
                </c:pt>
                <c:pt idx="301">
                  <c:v>5.7009527842907382</c:v>
                </c:pt>
                <c:pt idx="302">
                  <c:v>5.6657158558030485</c:v>
                </c:pt>
                <c:pt idx="303">
                  <c:v>5.8036869871043368</c:v>
                </c:pt>
                <c:pt idx="304">
                  <c:v>5.8331959261430253</c:v>
                </c:pt>
                <c:pt idx="305">
                  <c:v>5.8822895662368122</c:v>
                </c:pt>
                <c:pt idx="306">
                  <c:v>6.0504507033997657</c:v>
                </c:pt>
                <c:pt idx="307">
                  <c:v>6.2160584701055113</c:v>
                </c:pt>
                <c:pt idx="308">
                  <c:v>6.3464765533411489</c:v>
                </c:pt>
                <c:pt idx="309">
                  <c:v>6.5341138628370459</c:v>
                </c:pt>
                <c:pt idx="310">
                  <c:v>6.443235638921454</c:v>
                </c:pt>
                <c:pt idx="311">
                  <c:v>6.2704552168815955</c:v>
                </c:pt>
                <c:pt idx="312">
                  <c:v>6.5320108440797187</c:v>
                </c:pt>
                <c:pt idx="313">
                  <c:v>6.1489613130128964</c:v>
                </c:pt>
                <c:pt idx="314">
                  <c:v>6.2114595545134819</c:v>
                </c:pt>
                <c:pt idx="315">
                  <c:v>6.4698833528722153</c:v>
                </c:pt>
                <c:pt idx="316">
                  <c:v>6.4592218640093781</c:v>
                </c:pt>
                <c:pt idx="317">
                  <c:v>6.5325505568581477</c:v>
                </c:pt>
                <c:pt idx="318">
                  <c:v>6.2924964830011714</c:v>
                </c:pt>
                <c:pt idx="319">
                  <c:v>6.3897362250879253</c:v>
                </c:pt>
                <c:pt idx="320">
                  <c:v>6.3661830597889804</c:v>
                </c:pt>
                <c:pt idx="321">
                  <c:v>6.4710580304806564</c:v>
                </c:pt>
                <c:pt idx="322">
                  <c:v>6.5121530187573269</c:v>
                </c:pt>
                <c:pt idx="323">
                  <c:v>6.5990715123094956</c:v>
                </c:pt>
                <c:pt idx="324">
                  <c:v>6.6110011723329434</c:v>
                </c:pt>
                <c:pt idx="325">
                  <c:v>6.615165298944901</c:v>
                </c:pt>
                <c:pt idx="326">
                  <c:v>7.0435603751465417</c:v>
                </c:pt>
                <c:pt idx="327">
                  <c:v>6.9530367819460732</c:v>
                </c:pt>
                <c:pt idx="328">
                  <c:v>6.7706179660023436</c:v>
                </c:pt>
                <c:pt idx="329">
                  <c:v>6.7952242086752639</c:v>
                </c:pt>
                <c:pt idx="330">
                  <c:v>7.2514091441969528</c:v>
                </c:pt>
                <c:pt idx="331">
                  <c:v>7.1226420281359912</c:v>
                </c:pt>
                <c:pt idx="332">
                  <c:v>7.1287248827667051</c:v>
                </c:pt>
                <c:pt idx="333">
                  <c:v>7.2951184056271989</c:v>
                </c:pt>
                <c:pt idx="334">
                  <c:v>7.4213440797186401</c:v>
                </c:pt>
                <c:pt idx="335">
                  <c:v>7.5558410316529896</c:v>
                </c:pt>
                <c:pt idx="336">
                  <c:v>7.5849431418522864</c:v>
                </c:pt>
                <c:pt idx="337">
                  <c:v>7.5269847596717465</c:v>
                </c:pt>
                <c:pt idx="338">
                  <c:v>7.6579780773739747</c:v>
                </c:pt>
                <c:pt idx="339">
                  <c:v>7.110575263774912</c:v>
                </c:pt>
                <c:pt idx="340">
                  <c:v>7.1497093200468935</c:v>
                </c:pt>
                <c:pt idx="341">
                  <c:v>7.7083733880422054</c:v>
                </c:pt>
                <c:pt idx="342">
                  <c:v>7.7519067995310671</c:v>
                </c:pt>
                <c:pt idx="343">
                  <c:v>8.0313723915592039</c:v>
                </c:pt>
                <c:pt idx="344">
                  <c:v>8.3856776084407976</c:v>
                </c:pt>
                <c:pt idx="345">
                  <c:v>8.5068587338804225</c:v>
                </c:pt>
                <c:pt idx="346">
                  <c:v>8.4801441383352874</c:v>
                </c:pt>
                <c:pt idx="347">
                  <c:v>8.6970236811254402</c:v>
                </c:pt>
                <c:pt idx="348">
                  <c:v>8.789782590855804</c:v>
                </c:pt>
                <c:pt idx="349">
                  <c:v>8.4250487690504112</c:v>
                </c:pt>
                <c:pt idx="350">
                  <c:v>8.929385257913248</c:v>
                </c:pt>
                <c:pt idx="351">
                  <c:v>9.2793581477139515</c:v>
                </c:pt>
                <c:pt idx="352">
                  <c:v>9.2947209847596728</c:v>
                </c:pt>
                <c:pt idx="353">
                  <c:v>9.3665064478311848</c:v>
                </c:pt>
                <c:pt idx="354">
                  <c:v>9.5296957796014077</c:v>
                </c:pt>
                <c:pt idx="355">
                  <c:v>9.4499947245017584</c:v>
                </c:pt>
                <c:pt idx="356">
                  <c:v>9.1307835580304815</c:v>
                </c:pt>
                <c:pt idx="357">
                  <c:v>8.1890990621336446</c:v>
                </c:pt>
                <c:pt idx="358">
                  <c:v>8.8380682883939023</c:v>
                </c:pt>
                <c:pt idx="359">
                  <c:v>8.8688347010550999</c:v>
                </c:pt>
                <c:pt idx="360">
                  <c:v>8.8532075029308324</c:v>
                </c:pt>
                <c:pt idx="361">
                  <c:v>9.4236774618991799</c:v>
                </c:pt>
                <c:pt idx="362">
                  <c:v>9.4473922919109015</c:v>
                </c:pt>
                <c:pt idx="363">
                  <c:v>9.0825364888628375</c:v>
                </c:pt>
                <c:pt idx="364">
                  <c:v>9.0953914126611952</c:v>
                </c:pt>
                <c:pt idx="365">
                  <c:v>9.1112426729191096</c:v>
                </c:pt>
                <c:pt idx="366">
                  <c:v>9.3484440211019919</c:v>
                </c:pt>
                <c:pt idx="367">
                  <c:v>9.1451652989448995</c:v>
                </c:pt>
                <c:pt idx="368">
                  <c:v>9.2399784583821809</c:v>
                </c:pt>
                <c:pt idx="369">
                  <c:v>9.2093185814771381</c:v>
                </c:pt>
                <c:pt idx="370">
                  <c:v>9.5089649472450173</c:v>
                </c:pt>
                <c:pt idx="371">
                  <c:v>10.037100586166472</c:v>
                </c:pt>
                <c:pt idx="372">
                  <c:v>9.9578141852286048</c:v>
                </c:pt>
                <c:pt idx="373">
                  <c:v>9.9261969519343491</c:v>
                </c:pt>
                <c:pt idx="374">
                  <c:v>9.9875146541617816</c:v>
                </c:pt>
                <c:pt idx="375">
                  <c:v>10.255434349355216</c:v>
                </c:pt>
                <c:pt idx="376">
                  <c:v>9.9228234173505268</c:v>
                </c:pt>
                <c:pt idx="377">
                  <c:v>10.00232532239156</c:v>
                </c:pt>
                <c:pt idx="378">
                  <c:v>10.136151817116062</c:v>
                </c:pt>
                <c:pt idx="379">
                  <c:v>10.345098182883939</c:v>
                </c:pt>
                <c:pt idx="380">
                  <c:v>10.359779601406801</c:v>
                </c:pt>
                <c:pt idx="381">
                  <c:v>10.944722157092613</c:v>
                </c:pt>
                <c:pt idx="382">
                  <c:v>11.06098100820633</c:v>
                </c:pt>
                <c:pt idx="383">
                  <c:v>11.155250732708089</c:v>
                </c:pt>
                <c:pt idx="384">
                  <c:v>11.227567702227434</c:v>
                </c:pt>
                <c:pt idx="385">
                  <c:v>11.263299531066824</c:v>
                </c:pt>
                <c:pt idx="386">
                  <c:v>11.769500468933177</c:v>
                </c:pt>
                <c:pt idx="387">
                  <c:v>12.358203399765534</c:v>
                </c:pt>
                <c:pt idx="388">
                  <c:v>12.671509964830012</c:v>
                </c:pt>
                <c:pt idx="389">
                  <c:v>12.57451348182884</c:v>
                </c:pt>
                <c:pt idx="390">
                  <c:v>13.160529308323566</c:v>
                </c:pt>
                <c:pt idx="391">
                  <c:v>11.810847303634231</c:v>
                </c:pt>
                <c:pt idx="392">
                  <c:v>11.385310668229778</c:v>
                </c:pt>
                <c:pt idx="393">
                  <c:v>11.769958968347009</c:v>
                </c:pt>
                <c:pt idx="394">
                  <c:v>12.77113862837046</c:v>
                </c:pt>
                <c:pt idx="395">
                  <c:v>12.056920427901522</c:v>
                </c:pt>
                <c:pt idx="396">
                  <c:v>12.265693786635405</c:v>
                </c:pt>
                <c:pt idx="397">
                  <c:v>11.750046014067996</c:v>
                </c:pt>
                <c:pt idx="398">
                  <c:v>11.765773739742087</c:v>
                </c:pt>
                <c:pt idx="399">
                  <c:v>12.222576084407972</c:v>
                </c:pt>
                <c:pt idx="400">
                  <c:v>12.524223915592032</c:v>
                </c:pt>
                <c:pt idx="401">
                  <c:v>12.202709261430247</c:v>
                </c:pt>
                <c:pt idx="402">
                  <c:v>12.431500586166472</c:v>
                </c:pt>
                <c:pt idx="403">
                  <c:v>12.360548065650644</c:v>
                </c:pt>
                <c:pt idx="404">
                  <c:v>12.313564331770221</c:v>
                </c:pt>
                <c:pt idx="405">
                  <c:v>12.753999882766704</c:v>
                </c:pt>
                <c:pt idx="406">
                  <c:v>13.125696541617819</c:v>
                </c:pt>
                <c:pt idx="407">
                  <c:v>13.755923212192263</c:v>
                </c:pt>
                <c:pt idx="408">
                  <c:v>14.332494196951934</c:v>
                </c:pt>
                <c:pt idx="409">
                  <c:v>14.082184114888628</c:v>
                </c:pt>
                <c:pt idx="410">
                  <c:v>14.641101699882769</c:v>
                </c:pt>
                <c:pt idx="411">
                  <c:v>14.356015533411489</c:v>
                </c:pt>
                <c:pt idx="412">
                  <c:v>14.526846424384527</c:v>
                </c:pt>
                <c:pt idx="413">
                  <c:v>14.795426846424386</c:v>
                </c:pt>
                <c:pt idx="414">
                  <c:v>14.882980656506447</c:v>
                </c:pt>
                <c:pt idx="415">
                  <c:v>14.733965416178194</c:v>
                </c:pt>
                <c:pt idx="416">
                  <c:v>15.304969284876904</c:v>
                </c:pt>
                <c:pt idx="417">
                  <c:v>15.876849355216882</c:v>
                </c:pt>
                <c:pt idx="418">
                  <c:v>15.672527549824151</c:v>
                </c:pt>
                <c:pt idx="419">
                  <c:v>15.221247801875732</c:v>
                </c:pt>
                <c:pt idx="420">
                  <c:v>16.484638335287222</c:v>
                </c:pt>
                <c:pt idx="421">
                  <c:v>15.971431711606098</c:v>
                </c:pt>
                <c:pt idx="422">
                  <c:v>15.420286049237983</c:v>
                </c:pt>
                <c:pt idx="423">
                  <c:v>13.862222039859322</c:v>
                </c:pt>
                <c:pt idx="424">
                  <c:v>14.227708821805392</c:v>
                </c:pt>
                <c:pt idx="425">
                  <c:v>14.536290738569752</c:v>
                </c:pt>
                <c:pt idx="426">
                  <c:v>15.673864009378665</c:v>
                </c:pt>
                <c:pt idx="427">
                  <c:v>15.558364595545136</c:v>
                </c:pt>
                <c:pt idx="428">
                  <c:v>15.635323563892145</c:v>
                </c:pt>
                <c:pt idx="429">
                  <c:v>16.286293962485349</c:v>
                </c:pt>
                <c:pt idx="430">
                  <c:v>16.327284583821804</c:v>
                </c:pt>
                <c:pt idx="431">
                  <c:v>17.324145369284878</c:v>
                </c:pt>
                <c:pt idx="432">
                  <c:v>17.660767878077376</c:v>
                </c:pt>
                <c:pt idx="433">
                  <c:v>17.701196131301291</c:v>
                </c:pt>
                <c:pt idx="434">
                  <c:v>17.788248534583822</c:v>
                </c:pt>
                <c:pt idx="435">
                  <c:v>18.148023622508795</c:v>
                </c:pt>
                <c:pt idx="436">
                  <c:v>18.643908558030478</c:v>
                </c:pt>
                <c:pt idx="437">
                  <c:v>19.030920281359904</c:v>
                </c:pt>
                <c:pt idx="438">
                  <c:v>19.524651582649469</c:v>
                </c:pt>
                <c:pt idx="439">
                  <c:v>20.108789624853458</c:v>
                </c:pt>
                <c:pt idx="440">
                  <c:v>21.287075029308326</c:v>
                </c:pt>
                <c:pt idx="441">
                  <c:v>22.752297772567406</c:v>
                </c:pt>
                <c:pt idx="442">
                  <c:v>22.679470984759675</c:v>
                </c:pt>
                <c:pt idx="443">
                  <c:v>21.067618259085584</c:v>
                </c:pt>
                <c:pt idx="444">
                  <c:v>22.646035169988277</c:v>
                </c:pt>
                <c:pt idx="445">
                  <c:v>25.151451348182889</c:v>
                </c:pt>
                <c:pt idx="446">
                  <c:v>24.728159437280187</c:v>
                </c:pt>
                <c:pt idx="447">
                  <c:v>24.097594079718636</c:v>
                </c:pt>
                <c:pt idx="448">
                  <c:v>23.025747977725672</c:v>
                </c:pt>
                <c:pt idx="449">
                  <c:v>23.48459525205158</c:v>
                </c:pt>
                <c:pt idx="450">
                  <c:v>26.097526670574446</c:v>
                </c:pt>
                <c:pt idx="451">
                  <c:v>27.101954865181714</c:v>
                </c:pt>
                <c:pt idx="452">
                  <c:v>27.394372801875729</c:v>
                </c:pt>
                <c:pt idx="453">
                  <c:v>31.782659876905043</c:v>
                </c:pt>
                <c:pt idx="454">
                  <c:v>29.753191090269635</c:v>
                </c:pt>
                <c:pt idx="455">
                  <c:v>30.375824736225091</c:v>
                </c:pt>
                <c:pt idx="456">
                  <c:v>39.414084407971863</c:v>
                </c:pt>
                <c:pt idx="457">
                  <c:v>34.097590562719809</c:v>
                </c:pt>
                <c:pt idx="458">
                  <c:v>31.137454572098481</c:v>
                </c:pt>
                <c:pt idx="459">
                  <c:v>27.02348751465416</c:v>
                </c:pt>
                <c:pt idx="460">
                  <c:v>28.484665885111372</c:v>
                </c:pt>
                <c:pt idx="461">
                  <c:v>28.846954572098475</c:v>
                </c:pt>
                <c:pt idx="462">
                  <c:v>30.961433177022272</c:v>
                </c:pt>
                <c:pt idx="463">
                  <c:v>33.711276524032826</c:v>
                </c:pt>
                <c:pt idx="464">
                  <c:v>29.571585580304809</c:v>
                </c:pt>
                <c:pt idx="465">
                  <c:v>28.960758499413839</c:v>
                </c:pt>
                <c:pt idx="466">
                  <c:v>28.788070339976553</c:v>
                </c:pt>
                <c:pt idx="467">
                  <c:v>30.879809495896836</c:v>
                </c:pt>
                <c:pt idx="468">
                  <c:v>29.410570926143023</c:v>
                </c:pt>
                <c:pt idx="469">
                  <c:v>29.698286195779602</c:v>
                </c:pt>
                <c:pt idx="470">
                  <c:v>30.369815357561553</c:v>
                </c:pt>
                <c:pt idx="471">
                  <c:v>29.928870486518175</c:v>
                </c:pt>
                <c:pt idx="472">
                  <c:v>28.885240767878077</c:v>
                </c:pt>
                <c:pt idx="473">
                  <c:v>25.164337631887456</c:v>
                </c:pt>
                <c:pt idx="474">
                  <c:v>20.597780773739743</c:v>
                </c:pt>
                <c:pt idx="475">
                  <c:v>21.820124267291916</c:v>
                </c:pt>
                <c:pt idx="476">
                  <c:v>23.063191266119581</c:v>
                </c:pt>
                <c:pt idx="477">
                  <c:v>26.499196951934351</c:v>
                </c:pt>
                <c:pt idx="478">
                  <c:v>24.587778429073857</c:v>
                </c:pt>
                <c:pt idx="479">
                  <c:v>24.744047479484177</c:v>
                </c:pt>
                <c:pt idx="480">
                  <c:v>26.146663100820632</c:v>
                </c:pt>
                <c:pt idx="481">
                  <c:v>24.081318874560374</c:v>
                </c:pt>
                <c:pt idx="482">
                  <c:v>23.979790738569754</c:v>
                </c:pt>
                <c:pt idx="483">
                  <c:v>25.122700762016414</c:v>
                </c:pt>
                <c:pt idx="484">
                  <c:v>25.09871834701055</c:v>
                </c:pt>
                <c:pt idx="485">
                  <c:v>26.660460140679955</c:v>
                </c:pt>
                <c:pt idx="486">
                  <c:v>31.413652989449002</c:v>
                </c:pt>
                <c:pt idx="487">
                  <c:v>31.279243845252051</c:v>
                </c:pt>
                <c:pt idx="488">
                  <c:v>30.052526143024622</c:v>
                </c:pt>
                <c:pt idx="489">
                  <c:v>28.757447245017584</c:v>
                </c:pt>
                <c:pt idx="490">
                  <c:v>27.887909730363418</c:v>
                </c:pt>
                <c:pt idx="491">
                  <c:v>30.118918522860497</c:v>
                </c:pt>
                <c:pt idx="492">
                  <c:v>30.986940211019931</c:v>
                </c:pt>
                <c:pt idx="493">
                  <c:v>30.310885111371629</c:v>
                </c:pt>
                <c:pt idx="494">
                  <c:v>28.903380715123095</c:v>
                </c:pt>
                <c:pt idx="495">
                  <c:v>31.1039407971864</c:v>
                </c:pt>
                <c:pt idx="496">
                  <c:v>30.195565797186401</c:v>
                </c:pt>
                <c:pt idx="497">
                  <c:v>32.361313012895664</c:v>
                </c:pt>
                <c:pt idx="498">
                  <c:v>30.4876315943728</c:v>
                </c:pt>
                <c:pt idx="499">
                  <c:v>29.591028135990623</c:v>
                </c:pt>
                <c:pt idx="500">
                  <c:v>29.016673681125436</c:v>
                </c:pt>
                <c:pt idx="501">
                  <c:v>31.98950498241501</c:v>
                </c:pt>
                <c:pt idx="502">
                  <c:v>32.660188745603755</c:v>
                </c:pt>
                <c:pt idx="503">
                  <c:v>33.555235199296604</c:v>
                </c:pt>
                <c:pt idx="504">
                  <c:v>34.345586166471278</c:v>
                </c:pt>
                <c:pt idx="505">
                  <c:v>38.423017438452518</c:v>
                </c:pt>
                <c:pt idx="506">
                  <c:v>42.083366940211022</c:v>
                </c:pt>
                <c:pt idx="507">
                  <c:v>41.985932004689332</c:v>
                </c:pt>
                <c:pt idx="508">
                  <c:v>43.675058616647135</c:v>
                </c:pt>
                <c:pt idx="509">
                  <c:v>45.374004396248537</c:v>
                </c:pt>
                <c:pt idx="510">
                  <c:v>49.06344665885112</c:v>
                </c:pt>
                <c:pt idx="511">
                  <c:v>60.20227754982416</c:v>
                </c:pt>
                <c:pt idx="512">
                  <c:v>55.132574003516993</c:v>
                </c:pt>
                <c:pt idx="513">
                  <c:v>41.067186400937871</c:v>
                </c:pt>
                <c:pt idx="514">
                  <c:v>34.854953106682302</c:v>
                </c:pt>
                <c:pt idx="515">
                  <c:v>34.794021101992968</c:v>
                </c:pt>
                <c:pt idx="516">
                  <c:v>34.835257913247361</c:v>
                </c:pt>
                <c:pt idx="517">
                  <c:v>31.810299824150061</c:v>
                </c:pt>
                <c:pt idx="518">
                  <c:v>26.037980656506448</c:v>
                </c:pt>
                <c:pt idx="519">
                  <c:v>22.070515826494727</c:v>
                </c:pt>
                <c:pt idx="520">
                  <c:v>22.156661781946074</c:v>
                </c:pt>
                <c:pt idx="521">
                  <c:v>28.551395076201644</c:v>
                </c:pt>
                <c:pt idx="522">
                  <c:v>29.787309495896835</c:v>
                </c:pt>
                <c:pt idx="523">
                  <c:v>31.98471570926143</c:v>
                </c:pt>
                <c:pt idx="524">
                  <c:v>27.961828839390392</c:v>
                </c:pt>
                <c:pt idx="525">
                  <c:v>28.03326963657679</c:v>
                </c:pt>
                <c:pt idx="526">
                  <c:v>29.266988423212197</c:v>
                </c:pt>
                <c:pt idx="527">
                  <c:v>25.071825908558029</c:v>
                </c:pt>
                <c:pt idx="528">
                  <c:v>26.703112543962487</c:v>
                </c:pt>
                <c:pt idx="529">
                  <c:v>28.672824736225092</c:v>
                </c:pt>
                <c:pt idx="530">
                  <c:v>25.440864742086752</c:v>
                </c:pt>
                <c:pt idx="531">
                  <c:v>26.447763657678777</c:v>
                </c:pt>
                <c:pt idx="532">
                  <c:v>24.528515826494722</c:v>
                </c:pt>
                <c:pt idx="533">
                  <c:v>25.254853458382183</c:v>
                </c:pt>
                <c:pt idx="534">
                  <c:v>26.751150351699881</c:v>
                </c:pt>
                <c:pt idx="535">
                  <c:v>30.915958382180538</c:v>
                </c:pt>
                <c:pt idx="536">
                  <c:v>30.823087338804225</c:v>
                </c:pt>
                <c:pt idx="537">
                  <c:v>30.35936518171161</c:v>
                </c:pt>
                <c:pt idx="538">
                  <c:v>30.321470398593203</c:v>
                </c:pt>
                <c:pt idx="539">
                  <c:v>30.285995222743264</c:v>
                </c:pt>
                <c:pt idx="540">
                  <c:v>27.640297772567408</c:v>
                </c:pt>
                <c:pt idx="541">
                  <c:v>25.076808323563895</c:v>
                </c:pt>
                <c:pt idx="542">
                  <c:v>25.351274912075031</c:v>
                </c:pt>
                <c:pt idx="543">
                  <c:v>26.022837045720983</c:v>
                </c:pt>
                <c:pt idx="544">
                  <c:v>26.913540445486522</c:v>
                </c:pt>
                <c:pt idx="545">
                  <c:v>26.326949003517001</c:v>
                </c:pt>
                <c:pt idx="546">
                  <c:v>25.361274912075032</c:v>
                </c:pt>
                <c:pt idx="547">
                  <c:v>25.33343786635405</c:v>
                </c:pt>
                <c:pt idx="548">
                  <c:v>24.306270808909726</c:v>
                </c:pt>
                <c:pt idx="549">
                  <c:v>24.812227725674088</c:v>
                </c:pt>
                <c:pt idx="550">
                  <c:v>26.515826494724504</c:v>
                </c:pt>
                <c:pt idx="551">
                  <c:v>22.623446658851112</c:v>
                </c:pt>
                <c:pt idx="552">
                  <c:v>22.97003223915592</c:v>
                </c:pt>
                <c:pt idx="553">
                  <c:v>23.976084407971868</c:v>
                </c:pt>
                <c:pt idx="554">
                  <c:v>24.395882180539278</c:v>
                </c:pt>
                <c:pt idx="555">
                  <c:v>23.704806565064477</c:v>
                </c:pt>
                <c:pt idx="556">
                  <c:v>26.659976553341149</c:v>
                </c:pt>
                <c:pt idx="557">
                  <c:v>29.575603751465419</c:v>
                </c:pt>
                <c:pt idx="558">
                  <c:v>39.044695193434933</c:v>
                </c:pt>
                <c:pt idx="559">
                  <c:v>29.71355363423212</c:v>
                </c:pt>
                <c:pt idx="560">
                  <c:v>33.2644194021102</c:v>
                </c:pt>
                <c:pt idx="561">
                  <c:v>37.183645955451347</c:v>
                </c:pt>
                <c:pt idx="562">
                  <c:v>55.354202813599073</c:v>
                </c:pt>
                <c:pt idx="563">
                  <c:v>50.117409144196948</c:v>
                </c:pt>
                <c:pt idx="564" formatCode="0.000">
                  <c:v>65.017116060961314</c:v>
                </c:pt>
                <c:pt idx="565" formatCode="0.000">
                  <c:v>72.224853458382185</c:v>
                </c:pt>
                <c:pt idx="566" formatCode="0.000">
                  <c:v>67.105216881594387</c:v>
                </c:pt>
                <c:pt idx="567" formatCode="0.000">
                  <c:v>48.620471864009374</c:v>
                </c:pt>
                <c:pt idx="568" formatCode="0.000">
                  <c:v>43.159074150058615</c:v>
                </c:pt>
                <c:pt idx="569" formatCode="0.000">
                  <c:v>42.21910902696365</c:v>
                </c:pt>
                <c:pt idx="570" formatCode="0.000">
                  <c:v>35.112529308323566</c:v>
                </c:pt>
                <c:pt idx="571" formatCode="0.000">
                  <c:v>36.762822391559205</c:v>
                </c:pt>
                <c:pt idx="572" formatCode="0.000">
                  <c:v>31.45918874560375</c:v>
                </c:pt>
                <c:pt idx="573" formatCode="0.000">
                  <c:v>33.275748827667051</c:v>
                </c:pt>
                <c:pt idx="574" formatCode="0.000">
                  <c:v>32.541723329425558</c:v>
                </c:pt>
                <c:pt idx="575" formatCode="0.000">
                  <c:v>29.837725674091441</c:v>
                </c:pt>
                <c:pt idx="576" formatCode="0.000">
                  <c:v>31.958216588511135</c:v>
                </c:pt>
                <c:pt idx="577" formatCode="0.000">
                  <c:v>35.159847596717469</c:v>
                </c:pt>
                <c:pt idx="578" formatCode="0.000">
                  <c:v>33.071359906213367</c:v>
                </c:pt>
                <c:pt idx="579" formatCode="0.000">
                  <c:v>32.517145369284883</c:v>
                </c:pt>
                <c:pt idx="580" formatCode="0.000">
                  <c:v>33.151992966002346</c:v>
                </c:pt>
                <c:pt idx="581" formatCode="0.000">
                  <c:v>35.213749999999997</c:v>
                </c:pt>
                <c:pt idx="582" formatCode="0.000">
                  <c:v>37.859613130128963</c:v>
                </c:pt>
                <c:pt idx="583" formatCode="0.000">
                  <c:v>40.470625732708093</c:v>
                </c:pt>
                <c:pt idx="584" formatCode="0.000">
                  <c:v>36.003303048065646</c:v>
                </c:pt>
                <c:pt idx="585" formatCode="0.000">
                  <c:v>35.260246776084408</c:v>
                </c:pt>
                <c:pt idx="586" formatCode="0.000">
                  <c:v>34.754075029308325</c:v>
                </c:pt>
                <c:pt idx="587" formatCode="0.000">
                  <c:v>34.460325322391554</c:v>
                </c:pt>
                <c:pt idx="588" formatCode="0.000">
                  <c:v>32.844079718640096</c:v>
                </c:pt>
                <c:pt idx="589" formatCode="0.000">
                  <c:v>33.402110199296601</c:v>
                </c:pt>
                <c:pt idx="590" formatCode="0.000">
                  <c:v>32.313868698710436</c:v>
                </c:pt>
                <c:pt idx="591" formatCode="0.000">
                  <c:v>33.210732708089097</c:v>
                </c:pt>
                <c:pt idx="592" formatCode="0.000">
                  <c:v>33.669094372801879</c:v>
                </c:pt>
                <c:pt idx="593" formatCode="0.000">
                  <c:v>30.956913833528724</c:v>
                </c:pt>
                <c:pt idx="594" formatCode="0.000">
                  <c:v>32.173373388042201</c:v>
                </c:pt>
                <c:pt idx="595" formatCode="0.000">
                  <c:v>32.095990621336462</c:v>
                </c:pt>
                <c:pt idx="596" formatCode="0.000">
                  <c:v>28.919856389214537</c:v>
                </c:pt>
                <c:pt idx="597" formatCode="0.000">
                  <c:v>30.707403868698709</c:v>
                </c:pt>
                <c:pt idx="598" formatCode="0.000">
                  <c:v>30.489882766705744</c:v>
                </c:pt>
                <c:pt idx="599" formatCode="0.000">
                  <c:v>28.967579132473617</c:v>
                </c:pt>
                <c:pt idx="600" formatCode="0.000">
                  <c:v>30.351839097303635</c:v>
                </c:pt>
                <c:pt idx="601" formatCode="0.000">
                  <c:v>29.072895662368119</c:v>
                </c:pt>
                <c:pt idx="602" formatCode="0.000">
                  <c:v>33.530704865181711</c:v>
                </c:pt>
                <c:pt idx="603" formatCode="0.000">
                  <c:v>30.460199296600241</c:v>
                </c:pt>
                <c:pt idx="604" formatCode="0.000">
                  <c:v>29.823930246189917</c:v>
                </c:pt>
                <c:pt idx="605" formatCode="0.000">
                  <c:v>29.713628370457208</c:v>
                </c:pt>
                <c:pt idx="606" formatCode="0.000">
                  <c:v>29.718270808909729</c:v>
                </c:pt>
                <c:pt idx="607" formatCode="0.000">
                  <c:v>31.762895662368113</c:v>
                </c:pt>
                <c:pt idx="608" formatCode="0.000">
                  <c:v>30.593669402110198</c:v>
                </c:pt>
                <c:pt idx="609" formatCode="0.000">
                  <c:v>27.841441969519344</c:v>
                </c:pt>
                <c:pt idx="610" formatCode="0.000">
                  <c:v>27.743679660023449</c:v>
                </c:pt>
                <c:pt idx="611" formatCode="0.000">
                  <c:v>25.231806858147714</c:v>
                </c:pt>
                <c:pt idx="612" formatCode="0.000">
                  <c:v>25.88686987104338</c:v>
                </c:pt>
                <c:pt idx="613" formatCode="0.000">
                  <c:v>28.447347596717471</c:v>
                </c:pt>
                <c:pt idx="614" formatCode="0.000">
                  <c:v>28.387895662368116</c:v>
                </c:pt>
                <c:pt idx="615" formatCode="0.000">
                  <c:v>28.105993552168819</c:v>
                </c:pt>
                <c:pt idx="616" formatCode="0.000">
                  <c:v>28.418432004689333</c:v>
                </c:pt>
                <c:pt idx="617" formatCode="0.000">
                  <c:v>27.924091441969516</c:v>
                </c:pt>
                <c:pt idx="618" formatCode="0.000">
                  <c:v>26.987118991793668</c:v>
                </c:pt>
                <c:pt idx="619" formatCode="0.000">
                  <c:v>26.781535756154749</c:v>
                </c:pt>
                <c:pt idx="620" formatCode="0.000">
                  <c:v>25.384906213364594</c:v>
                </c:pt>
                <c:pt idx="621" formatCode="0.000">
                  <c:v>25.019665885111376</c:v>
                </c:pt>
                <c:pt idx="622" formatCode="0.000">
                  <c:v>25.645357561547485</c:v>
                </c:pt>
                <c:pt idx="623" formatCode="0.000">
                  <c:v>25.861019929660021</c:v>
                </c:pt>
                <c:pt idx="624" formatCode="0.000">
                  <c:v>25.317863423212192</c:v>
                </c:pt>
                <c:pt idx="625" formatCode="0.000">
                  <c:v>27.489654161781949</c:v>
                </c:pt>
                <c:pt idx="626" formatCode="0.000">
                  <c:v>27.03131008206331</c:v>
                </c:pt>
                <c:pt idx="627" formatCode="0.000">
                  <c:v>24.76780480656506</c:v>
                </c:pt>
                <c:pt idx="628" formatCode="0.000">
                  <c:v>26.3054366940211</c:v>
                </c:pt>
                <c:pt idx="629" formatCode="0.000">
                  <c:v>26.3054366940211</c:v>
                </c:pt>
                <c:pt idx="630" formatCode="0.000">
                  <c:v>24.843434935521692</c:v>
                </c:pt>
                <c:pt idx="631" formatCode="0.000">
                  <c:v>24.781271981242675</c:v>
                </c:pt>
                <c:pt idx="632" formatCode="0.000">
                  <c:v>24.140630128956623</c:v>
                </c:pt>
                <c:pt idx="633" formatCode="0.000">
                  <c:v>25.7047713950762</c:v>
                </c:pt>
                <c:pt idx="634" formatCode="0.000">
                  <c:v>25.280128956623685</c:v>
                </c:pt>
                <c:pt idx="635" formatCode="0.000">
                  <c:v>24.717819460726847</c:v>
                </c:pt>
                <c:pt idx="636" formatCode="0.000">
                  <c:v>27.611364009378669</c:v>
                </c:pt>
                <c:pt idx="637" formatCode="0.000">
                  <c:v>35.682335873388041</c:v>
                </c:pt>
                <c:pt idx="638" formatCode="0.000">
                  <c:v>36.056465416178192</c:v>
                </c:pt>
                <c:pt idx="639" formatCode="0.000">
                  <c:v>36.93552168815944</c:v>
                </c:pt>
                <c:pt idx="640" formatCode="0.000">
                  <c:v>37.744504689331769</c:v>
                </c:pt>
                <c:pt idx="641" formatCode="0.000">
                  <c:v>38.264830011723326</c:v>
                </c:pt>
                <c:pt idx="642" formatCode="0.000">
                  <c:v>39.815838218053926</c:v>
                </c:pt>
                <c:pt idx="643" formatCode="0.000">
                  <c:v>39.291132766705744</c:v>
                </c:pt>
                <c:pt idx="644" formatCode="0.000">
                  <c:v>39.607971864009379</c:v>
                </c:pt>
                <c:pt idx="645" formatCode="0.000">
                  <c:v>40.174604337631891</c:v>
                </c:pt>
                <c:pt idx="646" formatCode="0.000">
                  <c:v>40.085873388042202</c:v>
                </c:pt>
                <c:pt idx="647" formatCode="0.000">
                  <c:v>43.017691969519355</c:v>
                </c:pt>
                <c:pt idx="648" formatCode="0.000">
                  <c:v>46.017841441969523</c:v>
                </c:pt>
                <c:pt idx="649" formatCode="0.000">
                  <c:v>45.241500586166467</c:v>
                </c:pt>
                <c:pt idx="650" formatCode="0.000">
                  <c:v>49.680685814771387</c:v>
                </c:pt>
                <c:pt idx="651" formatCode="0.000">
                  <c:v>53.592423798358737</c:v>
                </c:pt>
                <c:pt idx="652" formatCode="0.000">
                  <c:v>48.432480949589682</c:v>
                </c:pt>
                <c:pt idx="653" formatCode="0.000">
                  <c:v>55.283177022274323</c:v>
                </c:pt>
                <c:pt idx="654" formatCode="0.000">
                  <c:v>50.636283704572094</c:v>
                </c:pt>
                <c:pt idx="655" formatCode="0.000">
                  <c:v>49.791500293083239</c:v>
                </c:pt>
                <c:pt idx="656" formatCode="0.000">
                  <c:v>51.421808323563887</c:v>
                </c:pt>
                <c:pt idx="657" formatCode="0.000">
                  <c:v>54.124970691676438</c:v>
                </c:pt>
                <c:pt idx="658" formatCode="0.000">
                  <c:v>52.419988276670573</c:v>
                </c:pt>
                <c:pt idx="659" formatCode="0.000">
                  <c:v>45.619482708089102</c:v>
                </c:pt>
                <c:pt idx="660" formatCode="0.000">
                  <c:v>47.117980656506447</c:v>
                </c:pt>
                <c:pt idx="661" formatCode="0.000">
                  <c:v>45.444454865181712</c:v>
                </c:pt>
                <c:pt idx="662" formatCode="0.000">
                  <c:v>46.399340562719814</c:v>
                </c:pt>
                <c:pt idx="663" formatCode="0.000">
                  <c:v>45.132356389214543</c:v>
                </c:pt>
                <c:pt idx="664" formatCode="0.000">
                  <c:v>48.648216295427908</c:v>
                </c:pt>
                <c:pt idx="665" formatCode="0.000">
                  <c:v>50.511713950762015</c:v>
                </c:pt>
                <c:pt idx="666" formatCode="0.000">
                  <c:v>58.359390386869876</c:v>
                </c:pt>
                <c:pt idx="667" formatCode="0.000">
                  <c:v>62.665797186400937</c:v>
                </c:pt>
                <c:pt idx="668" formatCode="0.000">
                  <c:v>59.564771395076207</c:v>
                </c:pt>
                <c:pt idx="669" formatCode="0.000">
                  <c:v>57.446321805392728</c:v>
                </c:pt>
                <c:pt idx="670" formatCode="0.000">
                  <c:v>59.793925849941381</c:v>
                </c:pt>
                <c:pt idx="671" formatCode="0.000">
                  <c:v>60.793434935521681</c:v>
                </c:pt>
                <c:pt idx="672" formatCode="0.000">
                  <c:v>59.366222157092615</c:v>
                </c:pt>
                <c:pt idx="673" formatCode="0.000">
                  <c:v>60.725187573270809</c:v>
                </c:pt>
                <c:pt idx="674" formatCode="0.000">
                  <c:v>58.208528722157091</c:v>
                </c:pt>
                <c:pt idx="675" formatCode="0.000">
                  <c:v>57.481468347010562</c:v>
                </c:pt>
                <c:pt idx="676" formatCode="0.000">
                  <c:v>56.883059788980077</c:v>
                </c:pt>
                <c:pt idx="677" formatCode="0.000">
                  <c:v>61.890533411488867</c:v>
                </c:pt>
                <c:pt idx="678" formatCode="0.000">
                  <c:v>62.533997655334119</c:v>
                </c:pt>
                <c:pt idx="679" formatCode="0.000">
                  <c:v>61.656213364595551</c:v>
                </c:pt>
                <c:pt idx="680" formatCode="0.000">
                  <c:v>65.982590855803053</c:v>
                </c:pt>
                <c:pt idx="681" formatCode="0.000">
                  <c:v>67.11500351699884</c:v>
                </c:pt>
                <c:pt idx="682" formatCode="0.000">
                  <c:v>66.971430246189911</c:v>
                </c:pt>
                <c:pt idx="683" formatCode="0.000">
                  <c:v>69.951875732708089</c:v>
                </c:pt>
                <c:pt idx="684" formatCode="0.000">
                  <c:v>72.078253223915596</c:v>
                </c:pt>
                <c:pt idx="685" formatCode="0.000">
                  <c:v>79.272215709261417</c:v>
                </c:pt>
                <c:pt idx="686" formatCode="0.000">
                  <c:v>78.464639507620163</c:v>
                </c:pt>
                <c:pt idx="687" formatCode="0.000">
                  <c:v>85.607180539273159</c:v>
                </c:pt>
                <c:pt idx="688" formatCode="0.000">
                  <c:v>90.24860785463072</c:v>
                </c:pt>
                <c:pt idx="689" formatCode="0.000">
                  <c:v>96.378956623681134</c:v>
                </c:pt>
                <c:pt idx="690" formatCode="0.000">
                  <c:v>90.58988862837046</c:v>
                </c:pt>
                <c:pt idx="691" formatCode="0.000">
                  <c:v>74.873124267291914</c:v>
                </c:pt>
                <c:pt idx="692" formatCode="0.000">
                  <c:v>68.20367233294256</c:v>
                </c:pt>
                <c:pt idx="693" formatCode="0.000">
                  <c:v>68.655290152403296</c:v>
                </c:pt>
                <c:pt idx="694" formatCode="0.000">
                  <c:v>55.575275498241503</c:v>
                </c:pt>
                <c:pt idx="702">
                  <c:v>62.588087166715546</c:v>
                </c:pt>
                <c:pt idx="703">
                  <c:v>64.939240521535353</c:v>
                </c:pt>
                <c:pt idx="704">
                  <c:v>65.115635335482025</c:v>
                </c:pt>
              </c:numCache>
            </c:numRef>
          </c:val>
          <c:smooth val="0"/>
          <c:extLst>
            <c:ext xmlns:c16="http://schemas.microsoft.com/office/drawing/2014/chart" uri="{C3380CC4-5D6E-409C-BE32-E72D297353CC}">
              <c16:uniqueId val="{00000000-40D5-4F5F-B9FD-FFF58024801C}"/>
            </c:ext>
          </c:extLst>
        </c:ser>
        <c:ser>
          <c:idx val="12"/>
          <c:order val="1"/>
          <c:tx>
            <c:strRef>
              <c:f>'MAIN SHEET'!$J$1</c:f>
              <c:strCache>
                <c:ptCount val="1"/>
                <c:pt idx="0">
                  <c:v>NBP</c:v>
                </c:pt>
              </c:strCache>
            </c:strRef>
          </c:tx>
          <c:spPr>
            <a:ln>
              <a:solidFill>
                <a:schemeClr val="accent6"/>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SHEET'!$J$1356:$J$2060</c:f>
              <c:numCache>
                <c:formatCode>0.00</c:formatCode>
                <c:ptCount val="705"/>
                <c:pt idx="0">
                  <c:v>3.5461939999999994</c:v>
                </c:pt>
                <c:pt idx="1">
                  <c:v>3.8837776499999999</c:v>
                </c:pt>
                <c:pt idx="2">
                  <c:v>3.6665837999999997</c:v>
                </c:pt>
                <c:pt idx="3">
                  <c:v>3.6889398999999994</c:v>
                </c:pt>
                <c:pt idx="4">
                  <c:v>3.7130387499999995</c:v>
                </c:pt>
                <c:pt idx="5">
                  <c:v>3.8430172999999992</c:v>
                </c:pt>
                <c:pt idx="6">
                  <c:v>3.8435795999999991</c:v>
                </c:pt>
                <c:pt idx="7">
                  <c:v>3.9880886499999999</c:v>
                </c:pt>
                <c:pt idx="8">
                  <c:v>3.7314304999999997</c:v>
                </c:pt>
                <c:pt idx="9">
                  <c:v>3.7498941499999998</c:v>
                </c:pt>
                <c:pt idx="10">
                  <c:v>3.7503648000000003</c:v>
                </c:pt>
                <c:pt idx="11">
                  <c:v>3.6988214599999996</c:v>
                </c:pt>
                <c:pt idx="12">
                  <c:v>3.6018032999999994</c:v>
                </c:pt>
                <c:pt idx="13">
                  <c:v>3.6323260999999993</c:v>
                </c:pt>
                <c:pt idx="14">
                  <c:v>3.5384323500000003</c:v>
                </c:pt>
                <c:pt idx="15">
                  <c:v>3.5348399999999995</c:v>
                </c:pt>
                <c:pt idx="16">
                  <c:v>3.6220859999999999</c:v>
                </c:pt>
                <c:pt idx="17">
                  <c:v>3.6582839999999996</c:v>
                </c:pt>
                <c:pt idx="18">
                  <c:v>3.7751202999999993</c:v>
                </c:pt>
                <c:pt idx="19">
                  <c:v>3.4120522000000002</c:v>
                </c:pt>
                <c:pt idx="20">
                  <c:v>3.2207669999999999</c:v>
                </c:pt>
                <c:pt idx="21">
                  <c:v>3.2758009999999995</c:v>
                </c:pt>
                <c:pt idx="22">
                  <c:v>3.3001499999999999</c:v>
                </c:pt>
                <c:pt idx="23">
                  <c:v>3.2559488999999995</c:v>
                </c:pt>
                <c:pt idx="24">
                  <c:v>3.2269263999999995</c:v>
                </c:pt>
                <c:pt idx="25">
                  <c:v>3.0261735000000001</c:v>
                </c:pt>
                <c:pt idx="26">
                  <c:v>2.9328479999999999</c:v>
                </c:pt>
                <c:pt idx="27">
                  <c:v>2.8592045999999995</c:v>
                </c:pt>
                <c:pt idx="28">
                  <c:v>2.7756285000000003</c:v>
                </c:pt>
                <c:pt idx="29">
                  <c:v>2.7934199999999998</c:v>
                </c:pt>
                <c:pt idx="30">
                  <c:v>2.7486011999999995</c:v>
                </c:pt>
                <c:pt idx="31">
                  <c:v>2.7889933499999997</c:v>
                </c:pt>
                <c:pt idx="32">
                  <c:v>2.9806910999999996</c:v>
                </c:pt>
                <c:pt idx="33">
                  <c:v>3.0800813999999996</c:v>
                </c:pt>
                <c:pt idx="34">
                  <c:v>3.2514499999999993</c:v>
                </c:pt>
                <c:pt idx="35">
                  <c:v>3.0343481999999997</c:v>
                </c:pt>
                <c:pt idx="36">
                  <c:v>2.9646080000000001</c:v>
                </c:pt>
                <c:pt idx="37">
                  <c:v>3.1837982399999998</c:v>
                </c:pt>
                <c:pt idx="38">
                  <c:v>3.1990612499999997</c:v>
                </c:pt>
                <c:pt idx="39">
                  <c:v>3.2425249999999997</c:v>
                </c:pt>
                <c:pt idx="40">
                  <c:v>3.1422854399999998</c:v>
                </c:pt>
                <c:pt idx="41">
                  <c:v>3.2247249999999998</c:v>
                </c:pt>
                <c:pt idx="42">
                  <c:v>3.2285232000000001</c:v>
                </c:pt>
                <c:pt idx="43">
                  <c:v>3.3125841</c:v>
                </c:pt>
                <c:pt idx="44">
                  <c:v>3.2300052499999996</c:v>
                </c:pt>
                <c:pt idx="45">
                  <c:v>3.2506051499999997</c:v>
                </c:pt>
                <c:pt idx="46">
                  <c:v>3.0336384999999999</c:v>
                </c:pt>
                <c:pt idx="47">
                  <c:v>2.9491643999999999</c:v>
                </c:pt>
                <c:pt idx="48">
                  <c:v>3.1446479999999997</c:v>
                </c:pt>
                <c:pt idx="49">
                  <c:v>3.1976064000000002</c:v>
                </c:pt>
                <c:pt idx="50">
                  <c:v>3.2232249999999998</c:v>
                </c:pt>
                <c:pt idx="51">
                  <c:v>3.0475919999999999</c:v>
                </c:pt>
                <c:pt idx="52">
                  <c:v>2.7947009999999999</c:v>
                </c:pt>
                <c:pt idx="53">
                  <c:v>2.9198487499999994</c:v>
                </c:pt>
                <c:pt idx="54">
                  <c:v>2.9513807999999999</c:v>
                </c:pt>
                <c:pt idx="55">
                  <c:v>2.9212991999999995</c:v>
                </c:pt>
                <c:pt idx="56">
                  <c:v>2.6737555499999996</c:v>
                </c:pt>
                <c:pt idx="57">
                  <c:v>2.5335925999999995</c:v>
                </c:pt>
                <c:pt idx="58">
                  <c:v>2.5087153999999998</c:v>
                </c:pt>
                <c:pt idx="59">
                  <c:v>2.6388235500000001</c:v>
                </c:pt>
                <c:pt idx="60">
                  <c:v>2.3658199999999994</c:v>
                </c:pt>
                <c:pt idx="61">
                  <c:v>2.2788599999999994</c:v>
                </c:pt>
                <c:pt idx="62">
                  <c:v>2.3398856000000001</c:v>
                </c:pt>
                <c:pt idx="63">
                  <c:v>2.1996864999999999</c:v>
                </c:pt>
                <c:pt idx="64">
                  <c:v>2.0910200999999997</c:v>
                </c:pt>
                <c:pt idx="65">
                  <c:v>2.1734095500000001</c:v>
                </c:pt>
                <c:pt idx="66">
                  <c:v>1.983568</c:v>
                </c:pt>
                <c:pt idx="67">
                  <c:v>1.9614399999999999</c:v>
                </c:pt>
                <c:pt idx="68">
                  <c:v>2.0605031999999999</c:v>
                </c:pt>
                <c:pt idx="69">
                  <c:v>1.9392817499999999</c:v>
                </c:pt>
                <c:pt idx="70">
                  <c:v>1.8283771999999998</c:v>
                </c:pt>
                <c:pt idx="71">
                  <c:v>1.8490483199999999</c:v>
                </c:pt>
                <c:pt idx="72">
                  <c:v>1.8523219199999998</c:v>
                </c:pt>
                <c:pt idx="73">
                  <c:v>1.8932197499999999</c:v>
                </c:pt>
                <c:pt idx="74">
                  <c:v>1.7611579999999998</c:v>
                </c:pt>
                <c:pt idx="75">
                  <c:v>1.7935059999999998</c:v>
                </c:pt>
                <c:pt idx="76">
                  <c:v>1.6839224999999998</c:v>
                </c:pt>
                <c:pt idx="77">
                  <c:v>1.2993551999999999</c:v>
                </c:pt>
                <c:pt idx="78">
                  <c:v>1.2145379999999999</c:v>
                </c:pt>
                <c:pt idx="79">
                  <c:v>1.4623492500000002</c:v>
                </c:pt>
                <c:pt idx="80">
                  <c:v>1.46985951</c:v>
                </c:pt>
                <c:pt idx="81">
                  <c:v>1.3210326999999999</c:v>
                </c:pt>
                <c:pt idx="82">
                  <c:v>1.6189111</c:v>
                </c:pt>
                <c:pt idx="83">
                  <c:v>1.6577228999999998</c:v>
                </c:pt>
                <c:pt idx="84">
                  <c:v>1.6173300000000002</c:v>
                </c:pt>
                <c:pt idx="85">
                  <c:v>1.6307927999999998</c:v>
                </c:pt>
                <c:pt idx="86">
                  <c:v>1.6526003999999999</c:v>
                </c:pt>
                <c:pt idx="87">
                  <c:v>1.7731255999999997</c:v>
                </c:pt>
                <c:pt idx="88">
                  <c:v>1.7165268</c:v>
                </c:pt>
                <c:pt idx="89">
                  <c:v>1.7432239999999999</c:v>
                </c:pt>
                <c:pt idx="90">
                  <c:v>1.7770752999999999</c:v>
                </c:pt>
                <c:pt idx="91">
                  <c:v>1.7653493</c:v>
                </c:pt>
                <c:pt idx="92">
                  <c:v>1.6551196499999998</c:v>
                </c:pt>
                <c:pt idx="93">
                  <c:v>1.5948785999999999</c:v>
                </c:pt>
                <c:pt idx="94">
                  <c:v>1.5511733999999999</c:v>
                </c:pt>
                <c:pt idx="95">
                  <c:v>1.5569818999999998</c:v>
                </c:pt>
                <c:pt idx="96">
                  <c:v>1.5016700999999999</c:v>
                </c:pt>
                <c:pt idx="97">
                  <c:v>1.378887</c:v>
                </c:pt>
                <c:pt idx="98">
                  <c:v>1.3849517999999998</c:v>
                </c:pt>
                <c:pt idx="99">
                  <c:v>1.2848324999999998</c:v>
                </c:pt>
                <c:pt idx="100">
                  <c:v>1.0718574999999999</c:v>
                </c:pt>
                <c:pt idx="101">
                  <c:v>1.1362089000000002</c:v>
                </c:pt>
                <c:pt idx="102">
                  <c:v>1.1309823000000001</c:v>
                </c:pt>
                <c:pt idx="103">
                  <c:v>1.2184299999999997</c:v>
                </c:pt>
                <c:pt idx="104">
                  <c:v>1.0940592</c:v>
                </c:pt>
                <c:pt idx="105">
                  <c:v>1.0527645099999998</c:v>
                </c:pt>
                <c:pt idx="106">
                  <c:v>1.1120459</c:v>
                </c:pt>
                <c:pt idx="107">
                  <c:v>1.0491889999999999</c:v>
                </c:pt>
                <c:pt idx="108">
                  <c:v>1.3548264000000001</c:v>
                </c:pt>
                <c:pt idx="109">
                  <c:v>1.5351087499999998</c:v>
                </c:pt>
                <c:pt idx="110">
                  <c:v>1.5098879999999999</c:v>
                </c:pt>
                <c:pt idx="111">
                  <c:v>1.6330079999999998</c:v>
                </c:pt>
                <c:pt idx="112">
                  <c:v>1.6153357499999998</c:v>
                </c:pt>
                <c:pt idx="113">
                  <c:v>1.5744899999999999</c:v>
                </c:pt>
                <c:pt idx="114">
                  <c:v>1.4293349999999998</c:v>
                </c:pt>
                <c:pt idx="115">
                  <c:v>1.5750078499999998</c:v>
                </c:pt>
                <c:pt idx="116">
                  <c:v>1.7401724999999997</c:v>
                </c:pt>
                <c:pt idx="117">
                  <c:v>1.8044064</c:v>
                </c:pt>
                <c:pt idx="118">
                  <c:v>1.7023157900000001</c:v>
                </c:pt>
                <c:pt idx="119">
                  <c:v>1.766562</c:v>
                </c:pt>
                <c:pt idx="120">
                  <c:v>1.7383827499999998</c:v>
                </c:pt>
                <c:pt idx="121">
                  <c:v>1.7469899999999998</c:v>
                </c:pt>
                <c:pt idx="122">
                  <c:v>1.7061757400000002</c:v>
                </c:pt>
                <c:pt idx="123">
                  <c:v>1.79455995</c:v>
                </c:pt>
                <c:pt idx="124">
                  <c:v>1.8487715999999998</c:v>
                </c:pt>
                <c:pt idx="125">
                  <c:v>1.7091160999999999</c:v>
                </c:pt>
                <c:pt idx="126">
                  <c:v>1.6890383999999998</c:v>
                </c:pt>
                <c:pt idx="127">
                  <c:v>1.8499199999999998</c:v>
                </c:pt>
                <c:pt idx="128">
                  <c:v>1.8976341999999997</c:v>
                </c:pt>
                <c:pt idx="129">
                  <c:v>1.8920563500000001</c:v>
                </c:pt>
                <c:pt idx="130">
                  <c:v>1.7578262000000002</c:v>
                </c:pt>
                <c:pt idx="131">
                  <c:v>1.6852590000000001</c:v>
                </c:pt>
                <c:pt idx="132">
                  <c:v>1.8524186999999996</c:v>
                </c:pt>
                <c:pt idx="133">
                  <c:v>1.8925682999999998</c:v>
                </c:pt>
                <c:pt idx="134">
                  <c:v>1.8408368999999998</c:v>
                </c:pt>
                <c:pt idx="135">
                  <c:v>1.7285812499999997</c:v>
                </c:pt>
                <c:pt idx="136">
                  <c:v>1.6412369999999998</c:v>
                </c:pt>
                <c:pt idx="137">
                  <c:v>1.50551828</c:v>
                </c:pt>
                <c:pt idx="138">
                  <c:v>1.5889103999999998</c:v>
                </c:pt>
                <c:pt idx="139">
                  <c:v>1.6176599999999999</c:v>
                </c:pt>
                <c:pt idx="140">
                  <c:v>1.5867935999999998</c:v>
                </c:pt>
                <c:pt idx="141">
                  <c:v>1.6202657999999999</c:v>
                </c:pt>
                <c:pt idx="142">
                  <c:v>1.6081919999999998</c:v>
                </c:pt>
                <c:pt idx="143">
                  <c:v>1.5880788000000001</c:v>
                </c:pt>
                <c:pt idx="144">
                  <c:v>1.6263167999999999</c:v>
                </c:pt>
                <c:pt idx="145">
                  <c:v>1.68485675</c:v>
                </c:pt>
                <c:pt idx="146">
                  <c:v>1.6037783999999999</c:v>
                </c:pt>
                <c:pt idx="147">
                  <c:v>1.4837444</c:v>
                </c:pt>
                <c:pt idx="148">
                  <c:v>1.6711239999999998</c:v>
                </c:pt>
                <c:pt idx="149">
                  <c:v>1.7090644999999998</c:v>
                </c:pt>
                <c:pt idx="150">
                  <c:v>1.6655398999999997</c:v>
                </c:pt>
                <c:pt idx="151">
                  <c:v>1.7453901999999999</c:v>
                </c:pt>
                <c:pt idx="152">
                  <c:v>2.0475677499999998</c:v>
                </c:pt>
                <c:pt idx="153">
                  <c:v>2.05753275</c:v>
                </c:pt>
                <c:pt idx="154">
                  <c:v>2.1156389999999994</c:v>
                </c:pt>
                <c:pt idx="155">
                  <c:v>2.3833587499999997</c:v>
                </c:pt>
                <c:pt idx="156">
                  <c:v>2.5566255000000004</c:v>
                </c:pt>
                <c:pt idx="157">
                  <c:v>2.6097199999999998</c:v>
                </c:pt>
                <c:pt idx="158">
                  <c:v>2.5807917499999999</c:v>
                </c:pt>
                <c:pt idx="159">
                  <c:v>2.3740562999999995</c:v>
                </c:pt>
                <c:pt idx="160">
                  <c:v>2.4442874999999997</c:v>
                </c:pt>
                <c:pt idx="161">
                  <c:v>2.5885331999999996</c:v>
                </c:pt>
                <c:pt idx="162">
                  <c:v>2.6666414799999996</c:v>
                </c:pt>
                <c:pt idx="163">
                  <c:v>2.8554511999999996</c:v>
                </c:pt>
                <c:pt idx="164">
                  <c:v>2.8222105999999996</c:v>
                </c:pt>
                <c:pt idx="165">
                  <c:v>2.5730445</c:v>
                </c:pt>
                <c:pt idx="166">
                  <c:v>2.4639562499999998</c:v>
                </c:pt>
                <c:pt idx="167">
                  <c:v>2.9382784499999994</c:v>
                </c:pt>
                <c:pt idx="168">
                  <c:v>3.0754449999999998</c:v>
                </c:pt>
                <c:pt idx="169">
                  <c:v>3.2536608</c:v>
                </c:pt>
                <c:pt idx="170">
                  <c:v>3.2395985999999999</c:v>
                </c:pt>
                <c:pt idx="171">
                  <c:v>3.5519029</c:v>
                </c:pt>
                <c:pt idx="172">
                  <c:v>3.5907195999999995</c:v>
                </c:pt>
                <c:pt idx="173">
                  <c:v>3.7769745999999995</c:v>
                </c:pt>
                <c:pt idx="174">
                  <c:v>3.6178561200000003</c:v>
                </c:pt>
                <c:pt idx="175">
                  <c:v>3.8710070000000001</c:v>
                </c:pt>
                <c:pt idx="176">
                  <c:v>4.0396127999999996</c:v>
                </c:pt>
                <c:pt idx="177">
                  <c:v>3.93815844</c:v>
                </c:pt>
                <c:pt idx="178">
                  <c:v>3.6932</c:v>
                </c:pt>
                <c:pt idx="179">
                  <c:v>3.7558712499999993</c:v>
                </c:pt>
                <c:pt idx="180">
                  <c:v>3.6059379999999996</c:v>
                </c:pt>
                <c:pt idx="181">
                  <c:v>3.5347140000000001</c:v>
                </c:pt>
                <c:pt idx="182">
                  <c:v>3.5690516999999997</c:v>
                </c:pt>
                <c:pt idx="183">
                  <c:v>3.6488035999999999</c:v>
                </c:pt>
                <c:pt idx="184">
                  <c:v>3.8819029500000002</c:v>
                </c:pt>
                <c:pt idx="185">
                  <c:v>3.8691197999999996</c:v>
                </c:pt>
                <c:pt idx="186">
                  <c:v>3.8565669999999996</c:v>
                </c:pt>
                <c:pt idx="187">
                  <c:v>3.8942945999999989</c:v>
                </c:pt>
                <c:pt idx="188">
                  <c:v>3.9813461000000006</c:v>
                </c:pt>
                <c:pt idx="189">
                  <c:v>4.1520699999999993</c:v>
                </c:pt>
                <c:pt idx="190">
                  <c:v>4.0849818000000004</c:v>
                </c:pt>
                <c:pt idx="191">
                  <c:v>4.0750079999999995</c:v>
                </c:pt>
                <c:pt idx="192">
                  <c:v>4.3802870399999998</c:v>
                </c:pt>
                <c:pt idx="193">
                  <c:v>4.5657712000000004</c:v>
                </c:pt>
                <c:pt idx="194">
                  <c:v>4.3585907999999991</c:v>
                </c:pt>
                <c:pt idx="195">
                  <c:v>4.2987804000000001</c:v>
                </c:pt>
                <c:pt idx="196">
                  <c:v>4.4509139999999991</c:v>
                </c:pt>
                <c:pt idx="197">
                  <c:v>4.6925736000000002</c:v>
                </c:pt>
                <c:pt idx="198">
                  <c:v>4.6390355999999997</c:v>
                </c:pt>
                <c:pt idx="199">
                  <c:v>4.9217219999999999</c:v>
                </c:pt>
                <c:pt idx="200">
                  <c:v>4.9782805999999997</c:v>
                </c:pt>
                <c:pt idx="201">
                  <c:v>4.9651968000000002</c:v>
                </c:pt>
                <c:pt idx="202">
                  <c:v>5.0081664000000004</c:v>
                </c:pt>
                <c:pt idx="203">
                  <c:v>4.826206</c:v>
                </c:pt>
                <c:pt idx="204">
                  <c:v>5.0505388500000015</c:v>
                </c:pt>
                <c:pt idx="205">
                  <c:v>5.1574432499999983</c:v>
                </c:pt>
                <c:pt idx="206">
                  <c:v>5.2192529999999993</c:v>
                </c:pt>
                <c:pt idx="207">
                  <c:v>5.1318442499999994</c:v>
                </c:pt>
                <c:pt idx="208">
                  <c:v>5.1918016499999995</c:v>
                </c:pt>
                <c:pt idx="209">
                  <c:v>5.2108455000000005</c:v>
                </c:pt>
                <c:pt idx="210">
                  <c:v>5.3978687000000001</c:v>
                </c:pt>
                <c:pt idx="211">
                  <c:v>5.4386994999999994</c:v>
                </c:pt>
                <c:pt idx="212">
                  <c:v>5.2140799999999992</c:v>
                </c:pt>
                <c:pt idx="213">
                  <c:v>5.2558699500000001</c:v>
                </c:pt>
                <c:pt idx="214">
                  <c:v>4.9934390999999998</c:v>
                </c:pt>
                <c:pt idx="215">
                  <c:v>4.9136975999999999</c:v>
                </c:pt>
                <c:pt idx="216">
                  <c:v>4.4971893999999999</c:v>
                </c:pt>
                <c:pt idx="217">
                  <c:v>4.6613160000000002</c:v>
                </c:pt>
                <c:pt idx="218">
                  <c:v>4.8737515</c:v>
                </c:pt>
                <c:pt idx="219">
                  <c:v>4.8845407999999999</c:v>
                </c:pt>
                <c:pt idx="220">
                  <c:v>4.9953086499999992</c:v>
                </c:pt>
                <c:pt idx="221">
                  <c:v>4.7372951999999993</c:v>
                </c:pt>
                <c:pt idx="222">
                  <c:v>4.9368486999999988</c:v>
                </c:pt>
                <c:pt idx="223">
                  <c:v>4.8047504999999999</c:v>
                </c:pt>
                <c:pt idx="224">
                  <c:v>4.8925839999999994</c:v>
                </c:pt>
                <c:pt idx="225">
                  <c:v>4.8521799999999997</c:v>
                </c:pt>
                <c:pt idx="226">
                  <c:v>5.0106799999999989</c:v>
                </c:pt>
                <c:pt idx="227">
                  <c:v>4.9654702499999992</c:v>
                </c:pt>
                <c:pt idx="228">
                  <c:v>4.6336563000000002</c:v>
                </c:pt>
                <c:pt idx="229">
                  <c:v>4.8979119999999998</c:v>
                </c:pt>
                <c:pt idx="230">
                  <c:v>4.7119504999999995</c:v>
                </c:pt>
                <c:pt idx="231">
                  <c:v>4.5332272499999986</c:v>
                </c:pt>
                <c:pt idx="232">
                  <c:v>4.8508552299999996</c:v>
                </c:pt>
                <c:pt idx="233">
                  <c:v>5.1529339499999987</c:v>
                </c:pt>
                <c:pt idx="234">
                  <c:v>5.2302599999999995</c:v>
                </c:pt>
                <c:pt idx="235">
                  <c:v>5.3976420000000003</c:v>
                </c:pt>
                <c:pt idx="236">
                  <c:v>5.5187951000000002</c:v>
                </c:pt>
                <c:pt idx="237">
                  <c:v>5.655432499999999</c:v>
                </c:pt>
                <c:pt idx="238">
                  <c:v>5.6023379999999996</c:v>
                </c:pt>
                <c:pt idx="239">
                  <c:v>5.8455304999999997</c:v>
                </c:pt>
                <c:pt idx="240">
                  <c:v>5.3887950999999985</c:v>
                </c:pt>
                <c:pt idx="241">
                  <c:v>5.7197315999999994</c:v>
                </c:pt>
                <c:pt idx="242">
                  <c:v>5.5531809500000007</c:v>
                </c:pt>
                <c:pt idx="243">
                  <c:v>5.4086129999999999</c:v>
                </c:pt>
                <c:pt idx="244">
                  <c:v>5.4529030999999994</c:v>
                </c:pt>
                <c:pt idx="245">
                  <c:v>5.7336163999999998</c:v>
                </c:pt>
                <c:pt idx="246">
                  <c:v>5.7598187499999991</c:v>
                </c:pt>
                <c:pt idx="247">
                  <c:v>6.1497644999999999</c:v>
                </c:pt>
                <c:pt idx="248">
                  <c:v>6.0743864999999992</c:v>
                </c:pt>
                <c:pt idx="249">
                  <c:v>6.1019625</c:v>
                </c:pt>
                <c:pt idx="250">
                  <c:v>5.8631039999999999</c:v>
                </c:pt>
                <c:pt idx="251">
                  <c:v>5.6446000000000005</c:v>
                </c:pt>
                <c:pt idx="252">
                  <c:v>6.2744529999999994</c:v>
                </c:pt>
                <c:pt idx="253">
                  <c:v>6.4813764499999991</c:v>
                </c:pt>
                <c:pt idx="254">
                  <c:v>6.2940989999999992</c:v>
                </c:pt>
                <c:pt idx="255">
                  <c:v>6.7914925000000013</c:v>
                </c:pt>
                <c:pt idx="256">
                  <c:v>6.8479514999999997</c:v>
                </c:pt>
                <c:pt idx="257">
                  <c:v>7.6584690000000011</c:v>
                </c:pt>
                <c:pt idx="258">
                  <c:v>7.6096007999999991</c:v>
                </c:pt>
                <c:pt idx="259">
                  <c:v>7.7865242000000006</c:v>
                </c:pt>
                <c:pt idx="260">
                  <c:v>8.1291875000000005</c:v>
                </c:pt>
                <c:pt idx="261">
                  <c:v>7.5594430499999996</c:v>
                </c:pt>
                <c:pt idx="262">
                  <c:v>7.4102014999999994</c:v>
                </c:pt>
                <c:pt idx="263">
                  <c:v>8.0124274999999994</c:v>
                </c:pt>
                <c:pt idx="264">
                  <c:v>8.454919499999999</c:v>
                </c:pt>
                <c:pt idx="265">
                  <c:v>9.1118495999999993</c:v>
                </c:pt>
                <c:pt idx="266">
                  <c:v>10.6535514</c:v>
                </c:pt>
                <c:pt idx="267">
                  <c:v>9.2399079999999998</c:v>
                </c:pt>
                <c:pt idx="268">
                  <c:v>8.7097162500000014</c:v>
                </c:pt>
                <c:pt idx="269">
                  <c:v>7.8872062499999993</c:v>
                </c:pt>
                <c:pt idx="270">
                  <c:v>7.1983539999999984</c:v>
                </c:pt>
                <c:pt idx="271">
                  <c:v>7.5632122499999994</c:v>
                </c:pt>
                <c:pt idx="272">
                  <c:v>7.5963887999999997</c:v>
                </c:pt>
                <c:pt idx="273">
                  <c:v>7.7171655000000001</c:v>
                </c:pt>
                <c:pt idx="274">
                  <c:v>8.328581999999999</c:v>
                </c:pt>
                <c:pt idx="275">
                  <c:v>7.797828</c:v>
                </c:pt>
                <c:pt idx="276">
                  <c:v>7.4026111999999999</c:v>
                </c:pt>
                <c:pt idx="277">
                  <c:v>7.364632799999999</c:v>
                </c:pt>
                <c:pt idx="278">
                  <c:v>7.8514939999999998</c:v>
                </c:pt>
                <c:pt idx="279">
                  <c:v>7.5417573999999998</c:v>
                </c:pt>
                <c:pt idx="280">
                  <c:v>6.7467082500000002</c:v>
                </c:pt>
                <c:pt idx="281">
                  <c:v>6.8067064799999999</c:v>
                </c:pt>
                <c:pt idx="282">
                  <c:v>6.48551345</c:v>
                </c:pt>
                <c:pt idx="283">
                  <c:v>6.8256000000000006</c:v>
                </c:pt>
                <c:pt idx="284">
                  <c:v>6.9887575000000002</c:v>
                </c:pt>
                <c:pt idx="285">
                  <c:v>7.9636900000000006</c:v>
                </c:pt>
                <c:pt idx="286">
                  <c:v>7.4388415999999999</c:v>
                </c:pt>
                <c:pt idx="287">
                  <c:v>7.0645050000000005</c:v>
                </c:pt>
                <c:pt idx="288">
                  <c:v>6.6396959999999998</c:v>
                </c:pt>
                <c:pt idx="289">
                  <c:v>6.4080265500000007</c:v>
                </c:pt>
                <c:pt idx="290">
                  <c:v>5.7799952500000007</c:v>
                </c:pt>
                <c:pt idx="291">
                  <c:v>5.8728767499999996</c:v>
                </c:pt>
                <c:pt idx="292">
                  <c:v>5.8734804</c:v>
                </c:pt>
                <c:pt idx="293">
                  <c:v>6.1159644000000002</c:v>
                </c:pt>
                <c:pt idx="294">
                  <c:v>5.96424865</c:v>
                </c:pt>
                <c:pt idx="295">
                  <c:v>5.5178123999999995</c:v>
                </c:pt>
                <c:pt idx="296">
                  <c:v>5.6854304999999989</c:v>
                </c:pt>
                <c:pt idx="297">
                  <c:v>5.7757519999999989</c:v>
                </c:pt>
                <c:pt idx="298">
                  <c:v>5.7554277000000003</c:v>
                </c:pt>
                <c:pt idx="299">
                  <c:v>5.8217775000000005</c:v>
                </c:pt>
                <c:pt idx="300">
                  <c:v>6.0699920000000001</c:v>
                </c:pt>
                <c:pt idx="301">
                  <c:v>6.3053096000000002</c:v>
                </c:pt>
                <c:pt idx="302">
                  <c:v>6.1242719999999995</c:v>
                </c:pt>
                <c:pt idx="303">
                  <c:v>6.2404328999999992</c:v>
                </c:pt>
                <c:pt idx="304">
                  <c:v>6.2715149999999991</c:v>
                </c:pt>
                <c:pt idx="305">
                  <c:v>6.1533265000000004</c:v>
                </c:pt>
                <c:pt idx="306">
                  <c:v>6.0568391999999989</c:v>
                </c:pt>
                <c:pt idx="307">
                  <c:v>6.3108499999999994</c:v>
                </c:pt>
                <c:pt idx="308">
                  <c:v>6.4950242499999993</c:v>
                </c:pt>
                <c:pt idx="309">
                  <c:v>6.6362681999999991</c:v>
                </c:pt>
                <c:pt idx="310">
                  <c:v>6.2474308999999995</c:v>
                </c:pt>
                <c:pt idx="311">
                  <c:v>6.0095520000000002</c:v>
                </c:pt>
                <c:pt idx="312">
                  <c:v>6.3545209999999992</c:v>
                </c:pt>
                <c:pt idx="313">
                  <c:v>6.1546440000000002</c:v>
                </c:pt>
                <c:pt idx="314">
                  <c:v>5.9057498500000003</c:v>
                </c:pt>
                <c:pt idx="315">
                  <c:v>6.1111133999999998</c:v>
                </c:pt>
                <c:pt idx="316">
                  <c:v>6.3161015999999996</c:v>
                </c:pt>
                <c:pt idx="317">
                  <c:v>6.283485849999999</c:v>
                </c:pt>
                <c:pt idx="318">
                  <c:v>6.2511672000000003</c:v>
                </c:pt>
                <c:pt idx="319">
                  <c:v>6.3624608</c:v>
                </c:pt>
                <c:pt idx="320">
                  <c:v>6.3895328999999998</c:v>
                </c:pt>
                <c:pt idx="321">
                  <c:v>6.4105364999999992</c:v>
                </c:pt>
                <c:pt idx="322">
                  <c:v>6.6537416</c:v>
                </c:pt>
                <c:pt idx="323">
                  <c:v>6.8966156999999999</c:v>
                </c:pt>
                <c:pt idx="324">
                  <c:v>6.9343492499999986</c:v>
                </c:pt>
                <c:pt idx="325">
                  <c:v>6.9274271999999986</c:v>
                </c:pt>
                <c:pt idx="326">
                  <c:v>7.4550175000000003</c:v>
                </c:pt>
                <c:pt idx="327">
                  <c:v>7.336169550000001</c:v>
                </c:pt>
                <c:pt idx="328">
                  <c:v>7.2709017500000002</c:v>
                </c:pt>
                <c:pt idx="329">
                  <c:v>7.0928327999999992</c:v>
                </c:pt>
                <c:pt idx="330">
                  <c:v>7.8436507499999983</c:v>
                </c:pt>
                <c:pt idx="331">
                  <c:v>7.6747904999999994</c:v>
                </c:pt>
                <c:pt idx="332">
                  <c:v>7.6268099999999999</c:v>
                </c:pt>
                <c:pt idx="333">
                  <c:v>7.7904410999999989</c:v>
                </c:pt>
                <c:pt idx="334">
                  <c:v>7.7870559999999998</c:v>
                </c:pt>
                <c:pt idx="335">
                  <c:v>7.7810625</c:v>
                </c:pt>
                <c:pt idx="336">
                  <c:v>7.7931839999999992</c:v>
                </c:pt>
                <c:pt idx="337">
                  <c:v>7.8911854999999997</c:v>
                </c:pt>
                <c:pt idx="338">
                  <c:v>7.8695460000000006</c:v>
                </c:pt>
                <c:pt idx="339">
                  <c:v>7.4630262499999995</c:v>
                </c:pt>
                <c:pt idx="340">
                  <c:v>7.6277850000000003</c:v>
                </c:pt>
                <c:pt idx="341">
                  <c:v>8.0327549999999999</c:v>
                </c:pt>
                <c:pt idx="342">
                  <c:v>8.1707303999999983</c:v>
                </c:pt>
                <c:pt idx="343">
                  <c:v>8.4785120000000003</c:v>
                </c:pt>
                <c:pt idx="344">
                  <c:v>8.8577419999999982</c:v>
                </c:pt>
                <c:pt idx="345">
                  <c:v>8.8577419999999982</c:v>
                </c:pt>
                <c:pt idx="346">
                  <c:v>9.070783800000001</c:v>
                </c:pt>
                <c:pt idx="347">
                  <c:v>9.090482999999999</c:v>
                </c:pt>
                <c:pt idx="348">
                  <c:v>9.4543799999999987</c:v>
                </c:pt>
                <c:pt idx="349">
                  <c:v>8.6164499999999986</c:v>
                </c:pt>
                <c:pt idx="350">
                  <c:v>9.159126999999998</c:v>
                </c:pt>
                <c:pt idx="351">
                  <c:v>9.4073445000000007</c:v>
                </c:pt>
                <c:pt idx="352">
                  <c:v>9.5413949999999996</c:v>
                </c:pt>
                <c:pt idx="353">
                  <c:v>9.6595960000000005</c:v>
                </c:pt>
                <c:pt idx="354">
                  <c:v>9.6707398499999986</c:v>
                </c:pt>
                <c:pt idx="355">
                  <c:v>9.5250427999999978</c:v>
                </c:pt>
                <c:pt idx="356">
                  <c:v>9.1010789999999986</c:v>
                </c:pt>
                <c:pt idx="357">
                  <c:v>8.4763739999999999</c:v>
                </c:pt>
                <c:pt idx="358">
                  <c:v>8.9194769999999988</c:v>
                </c:pt>
                <c:pt idx="359">
                  <c:v>9.4773510000000005</c:v>
                </c:pt>
                <c:pt idx="360">
                  <c:v>8.9524556999999998</c:v>
                </c:pt>
                <c:pt idx="361">
                  <c:v>9.8682997500000003</c:v>
                </c:pt>
                <c:pt idx="362">
                  <c:v>9.9117200000000008</c:v>
                </c:pt>
                <c:pt idx="363">
                  <c:v>9.2057258999999991</c:v>
                </c:pt>
                <c:pt idx="364">
                  <c:v>8.7615116999999998</c:v>
                </c:pt>
                <c:pt idx="365">
                  <c:v>8.7615116999999998</c:v>
                </c:pt>
                <c:pt idx="366">
                  <c:v>9.0048239999999993</c:v>
                </c:pt>
                <c:pt idx="367">
                  <c:v>8.8109342999999996</c:v>
                </c:pt>
                <c:pt idx="368">
                  <c:v>8.9477928000000002</c:v>
                </c:pt>
                <c:pt idx="369">
                  <c:v>8.8869899999999991</c:v>
                </c:pt>
                <c:pt idx="370">
                  <c:v>9.1239287000000004</c:v>
                </c:pt>
                <c:pt idx="371">
                  <c:v>9.6217199999999998</c:v>
                </c:pt>
                <c:pt idx="372">
                  <c:v>9.6227479999999996</c:v>
                </c:pt>
                <c:pt idx="373">
                  <c:v>9.7066840499999998</c:v>
                </c:pt>
                <c:pt idx="374">
                  <c:v>9.5747009999999992</c:v>
                </c:pt>
                <c:pt idx="375">
                  <c:v>10.011922999999999</c:v>
                </c:pt>
                <c:pt idx="376">
                  <c:v>9.8184023999999983</c:v>
                </c:pt>
                <c:pt idx="377">
                  <c:v>9.5807920000000006</c:v>
                </c:pt>
                <c:pt idx="378">
                  <c:v>9.9082367999999992</c:v>
                </c:pt>
                <c:pt idx="379">
                  <c:v>10.417332849999999</c:v>
                </c:pt>
                <c:pt idx="380">
                  <c:v>10.3431</c:v>
                </c:pt>
                <c:pt idx="381">
                  <c:v>10.848138599999999</c:v>
                </c:pt>
                <c:pt idx="382">
                  <c:v>11.131199999999998</c:v>
                </c:pt>
                <c:pt idx="383">
                  <c:v>11.214683999999998</c:v>
                </c:pt>
                <c:pt idx="384">
                  <c:v>11.502216000000001</c:v>
                </c:pt>
                <c:pt idx="385">
                  <c:v>11.0886818</c:v>
                </c:pt>
                <c:pt idx="386">
                  <c:v>11.530609</c:v>
                </c:pt>
                <c:pt idx="387">
                  <c:v>12.229963200000002</c:v>
                </c:pt>
                <c:pt idx="388">
                  <c:v>12.783355200000001</c:v>
                </c:pt>
                <c:pt idx="389">
                  <c:v>12.237826250000001</c:v>
                </c:pt>
                <c:pt idx="390">
                  <c:v>12.890693500000001</c:v>
                </c:pt>
                <c:pt idx="391">
                  <c:v>11.523298500000001</c:v>
                </c:pt>
                <c:pt idx="392">
                  <c:v>11.208375</c:v>
                </c:pt>
                <c:pt idx="393">
                  <c:v>11.620610400000002</c:v>
                </c:pt>
                <c:pt idx="394">
                  <c:v>12.55819125</c:v>
                </c:pt>
                <c:pt idx="395">
                  <c:v>11.710621719999997</c:v>
                </c:pt>
                <c:pt idx="396">
                  <c:v>12.046885199999998</c:v>
                </c:pt>
                <c:pt idx="397">
                  <c:v>11.855942399999998</c:v>
                </c:pt>
                <c:pt idx="398">
                  <c:v>11.632152</c:v>
                </c:pt>
                <c:pt idx="399">
                  <c:v>11.963123900000001</c:v>
                </c:pt>
                <c:pt idx="400">
                  <c:v>12.356569799999999</c:v>
                </c:pt>
                <c:pt idx="401">
                  <c:v>12.1865898</c:v>
                </c:pt>
                <c:pt idx="402">
                  <c:v>12.341937499999998</c:v>
                </c:pt>
                <c:pt idx="403">
                  <c:v>12.289680000000001</c:v>
                </c:pt>
                <c:pt idx="404">
                  <c:v>12.232783</c:v>
                </c:pt>
                <c:pt idx="405">
                  <c:v>13.128003000000001</c:v>
                </c:pt>
                <c:pt idx="406">
                  <c:v>13.181327999999999</c:v>
                </c:pt>
                <c:pt idx="407">
                  <c:v>13.975470999999999</c:v>
                </c:pt>
                <c:pt idx="408">
                  <c:v>14.575994999999999</c:v>
                </c:pt>
                <c:pt idx="409">
                  <c:v>14.472709999999999</c:v>
                </c:pt>
                <c:pt idx="410">
                  <c:v>14.947083899999997</c:v>
                </c:pt>
                <c:pt idx="411">
                  <c:v>14.662178999999998</c:v>
                </c:pt>
                <c:pt idx="412">
                  <c:v>14.6995933</c:v>
                </c:pt>
                <c:pt idx="413">
                  <c:v>14.610119999999998</c:v>
                </c:pt>
                <c:pt idx="414">
                  <c:v>14.714054999999998</c:v>
                </c:pt>
                <c:pt idx="415">
                  <c:v>15.082537500000001</c:v>
                </c:pt>
                <c:pt idx="416">
                  <c:v>15.193409600000001</c:v>
                </c:pt>
                <c:pt idx="417">
                  <c:v>15.499589449999998</c:v>
                </c:pt>
                <c:pt idx="418">
                  <c:v>14.992727100000002</c:v>
                </c:pt>
                <c:pt idx="419">
                  <c:v>14.921460399999997</c:v>
                </c:pt>
                <c:pt idx="420">
                  <c:v>15.906530249999999</c:v>
                </c:pt>
                <c:pt idx="421">
                  <c:v>15.817613600000001</c:v>
                </c:pt>
                <c:pt idx="422">
                  <c:v>15.300802150000001</c:v>
                </c:pt>
                <c:pt idx="423">
                  <c:v>13.779704400000004</c:v>
                </c:pt>
                <c:pt idx="424">
                  <c:v>13.98749325</c:v>
                </c:pt>
                <c:pt idx="425">
                  <c:v>14.295749999999998</c:v>
                </c:pt>
                <c:pt idx="426">
                  <c:v>15.463258999999999</c:v>
                </c:pt>
                <c:pt idx="427">
                  <c:v>15.300364500000001</c:v>
                </c:pt>
                <c:pt idx="428">
                  <c:v>15.653567999999996</c:v>
                </c:pt>
                <c:pt idx="429">
                  <c:v>16.088981599999997</c:v>
                </c:pt>
                <c:pt idx="430">
                  <c:v>16.030283499999999</c:v>
                </c:pt>
                <c:pt idx="431">
                  <c:v>17.096054499999997</c:v>
                </c:pt>
                <c:pt idx="432">
                  <c:v>17.278337999999998</c:v>
                </c:pt>
                <c:pt idx="433">
                  <c:v>18.096372500000001</c:v>
                </c:pt>
                <c:pt idx="434">
                  <c:v>17.942209999999999</c:v>
                </c:pt>
                <c:pt idx="435">
                  <c:v>18.2482203</c:v>
                </c:pt>
                <c:pt idx="436">
                  <c:v>18.544795999999998</c:v>
                </c:pt>
                <c:pt idx="437">
                  <c:v>18.915589999999998</c:v>
                </c:pt>
                <c:pt idx="438">
                  <c:v>19.415135999999997</c:v>
                </c:pt>
                <c:pt idx="439">
                  <c:v>19.472946</c:v>
                </c:pt>
                <c:pt idx="440">
                  <c:v>21.43712</c:v>
                </c:pt>
                <c:pt idx="441">
                  <c:v>22.957965999999999</c:v>
                </c:pt>
                <c:pt idx="442">
                  <c:v>25.057639999999999</c:v>
                </c:pt>
                <c:pt idx="443">
                  <c:v>20.904911999999996</c:v>
                </c:pt>
                <c:pt idx="444">
                  <c:v>22.371713999999997</c:v>
                </c:pt>
                <c:pt idx="445">
                  <c:v>25.127181</c:v>
                </c:pt>
                <c:pt idx="446">
                  <c:v>24.961984999999995</c:v>
                </c:pt>
                <c:pt idx="447">
                  <c:v>23.916724999999996</c:v>
                </c:pt>
                <c:pt idx="448">
                  <c:v>23.19293</c:v>
                </c:pt>
                <c:pt idx="449">
                  <c:v>21.901119999999995</c:v>
                </c:pt>
                <c:pt idx="450">
                  <c:v>23.677557749999998</c:v>
                </c:pt>
                <c:pt idx="451">
                  <c:v>21.772188000000003</c:v>
                </c:pt>
                <c:pt idx="452">
                  <c:v>24.222951999999999</c:v>
                </c:pt>
                <c:pt idx="453">
                  <c:v>27.368256999999996</c:v>
                </c:pt>
                <c:pt idx="454">
                  <c:v>26.243879999999997</c:v>
                </c:pt>
                <c:pt idx="455">
                  <c:v>28.320504</c:v>
                </c:pt>
                <c:pt idx="456">
                  <c:v>37.895454000000001</c:v>
                </c:pt>
                <c:pt idx="457">
                  <c:v>31.520577000000003</c:v>
                </c:pt>
                <c:pt idx="458">
                  <c:v>30.566475000000004</c:v>
                </c:pt>
                <c:pt idx="459">
                  <c:v>26.522924999999997</c:v>
                </c:pt>
                <c:pt idx="460">
                  <c:v>27.699809499999997</c:v>
                </c:pt>
                <c:pt idx="461">
                  <c:v>28.135624999999997</c:v>
                </c:pt>
                <c:pt idx="462">
                  <c:v>29.706604499999994</c:v>
                </c:pt>
                <c:pt idx="463">
                  <c:v>32.269261750000005</c:v>
                </c:pt>
                <c:pt idx="464">
                  <c:v>27.779737999999998</c:v>
                </c:pt>
                <c:pt idx="465">
                  <c:v>27.901335</c:v>
                </c:pt>
                <c:pt idx="466">
                  <c:v>27.737023999999995</c:v>
                </c:pt>
                <c:pt idx="467">
                  <c:v>28.543851</c:v>
                </c:pt>
                <c:pt idx="468">
                  <c:v>28.015826999999998</c:v>
                </c:pt>
                <c:pt idx="469">
                  <c:v>28.299634999999999</c:v>
                </c:pt>
                <c:pt idx="470">
                  <c:v>28.251317999999998</c:v>
                </c:pt>
                <c:pt idx="471">
                  <c:v>29.050268999999997</c:v>
                </c:pt>
                <c:pt idx="472">
                  <c:v>27.687146999999996</c:v>
                </c:pt>
                <c:pt idx="473">
                  <c:v>23.645356</c:v>
                </c:pt>
                <c:pt idx="474">
                  <c:v>19.134878999999998</c:v>
                </c:pt>
                <c:pt idx="475">
                  <c:v>21.198575000000002</c:v>
                </c:pt>
                <c:pt idx="476">
                  <c:v>23.92005</c:v>
                </c:pt>
                <c:pt idx="477">
                  <c:v>26.314777999999993</c:v>
                </c:pt>
                <c:pt idx="478">
                  <c:v>24.290413999999998</c:v>
                </c:pt>
                <c:pt idx="479">
                  <c:v>24.445800000000002</c:v>
                </c:pt>
                <c:pt idx="480">
                  <c:v>24.992077500000001</c:v>
                </c:pt>
                <c:pt idx="481">
                  <c:v>22.845588999999997</c:v>
                </c:pt>
                <c:pt idx="482">
                  <c:v>22.446102999999997</c:v>
                </c:pt>
                <c:pt idx="483">
                  <c:v>24.002644399999998</c:v>
                </c:pt>
                <c:pt idx="484">
                  <c:v>23.969173999999999</c:v>
                </c:pt>
                <c:pt idx="485">
                  <c:v>27.145732500000001</c:v>
                </c:pt>
                <c:pt idx="486">
                  <c:v>29.936858000000001</c:v>
                </c:pt>
                <c:pt idx="487">
                  <c:v>29.822592</c:v>
                </c:pt>
                <c:pt idx="488">
                  <c:v>28.9549448</c:v>
                </c:pt>
                <c:pt idx="489">
                  <c:v>29.006294999999998</c:v>
                </c:pt>
                <c:pt idx="490">
                  <c:v>28.090644999999999</c:v>
                </c:pt>
                <c:pt idx="491">
                  <c:v>30.733632</c:v>
                </c:pt>
                <c:pt idx="492">
                  <c:v>31.241365999999999</c:v>
                </c:pt>
                <c:pt idx="493">
                  <c:v>30.711670000000002</c:v>
                </c:pt>
                <c:pt idx="494">
                  <c:v>29.589713999999997</c:v>
                </c:pt>
                <c:pt idx="495">
                  <c:v>31.184945999999993</c:v>
                </c:pt>
                <c:pt idx="496">
                  <c:v>30.507379999999998</c:v>
                </c:pt>
                <c:pt idx="497">
                  <c:v>32.219396000000003</c:v>
                </c:pt>
                <c:pt idx="498">
                  <c:v>31.199990499999998</c:v>
                </c:pt>
                <c:pt idx="499">
                  <c:v>30.326051999999997</c:v>
                </c:pt>
                <c:pt idx="500">
                  <c:v>29.821321599999997</c:v>
                </c:pt>
                <c:pt idx="501">
                  <c:v>31.903351199999996</c:v>
                </c:pt>
                <c:pt idx="502">
                  <c:v>34.325269999999996</c:v>
                </c:pt>
                <c:pt idx="503">
                  <c:v>33.138143999999997</c:v>
                </c:pt>
                <c:pt idx="504">
                  <c:v>34.597099999999998</c:v>
                </c:pt>
                <c:pt idx="505">
                  <c:v>38.922795999999998</c:v>
                </c:pt>
                <c:pt idx="506">
                  <c:v>42.095568</c:v>
                </c:pt>
                <c:pt idx="507">
                  <c:v>42.173394999999992</c:v>
                </c:pt>
                <c:pt idx="508">
                  <c:v>45.020420000000001</c:v>
                </c:pt>
                <c:pt idx="509">
                  <c:v>45.760013200000003</c:v>
                </c:pt>
                <c:pt idx="510">
                  <c:v>49.765479999999997</c:v>
                </c:pt>
                <c:pt idx="511">
                  <c:v>60.457252499999989</c:v>
                </c:pt>
                <c:pt idx="512">
                  <c:v>53.483135999999995</c:v>
                </c:pt>
                <c:pt idx="513">
                  <c:v>40.236348999999997</c:v>
                </c:pt>
                <c:pt idx="514">
                  <c:v>30.796539999999997</c:v>
                </c:pt>
                <c:pt idx="515">
                  <c:v>30.816090000000003</c:v>
                </c:pt>
                <c:pt idx="516">
                  <c:v>30.859099999999994</c:v>
                </c:pt>
                <c:pt idx="517">
                  <c:v>24.318797999999997</c:v>
                </c:pt>
                <c:pt idx="518">
                  <c:v>23.336270499999994</c:v>
                </c:pt>
                <c:pt idx="519">
                  <c:v>17.53622</c:v>
                </c:pt>
                <c:pt idx="520">
                  <c:v>17.580680000000001</c:v>
                </c:pt>
                <c:pt idx="521">
                  <c:v>27.120728999999997</c:v>
                </c:pt>
                <c:pt idx="522">
                  <c:v>31.054829999999999</c:v>
                </c:pt>
                <c:pt idx="523">
                  <c:v>30.885335999999999</c:v>
                </c:pt>
                <c:pt idx="524">
                  <c:v>26.925695000000001</c:v>
                </c:pt>
                <c:pt idx="525">
                  <c:v>27.982632449999997</c:v>
                </c:pt>
                <c:pt idx="526">
                  <c:v>25.795350000000003</c:v>
                </c:pt>
                <c:pt idx="527">
                  <c:v>24.211738</c:v>
                </c:pt>
                <c:pt idx="528">
                  <c:v>27.462026999999999</c:v>
                </c:pt>
                <c:pt idx="529">
                  <c:v>27.921217500000001</c:v>
                </c:pt>
                <c:pt idx="530">
                  <c:v>25.026713999999998</c:v>
                </c:pt>
                <c:pt idx="531">
                  <c:v>25.95609</c:v>
                </c:pt>
                <c:pt idx="532">
                  <c:v>24.504479999999997</c:v>
                </c:pt>
                <c:pt idx="533">
                  <c:v>24.506459999999997</c:v>
                </c:pt>
                <c:pt idx="534">
                  <c:v>25.880659999999999</c:v>
                </c:pt>
                <c:pt idx="535">
                  <c:v>30.561338500000002</c:v>
                </c:pt>
                <c:pt idx="536">
                  <c:v>30.797327999999997</c:v>
                </c:pt>
                <c:pt idx="537">
                  <c:v>29.088709499999997</c:v>
                </c:pt>
                <c:pt idx="538">
                  <c:v>28.991035249999996</c:v>
                </c:pt>
                <c:pt idx="539">
                  <c:v>29.628144000000002</c:v>
                </c:pt>
                <c:pt idx="540">
                  <c:v>25.590752999999999</c:v>
                </c:pt>
                <c:pt idx="541">
                  <c:v>23.66525</c:v>
                </c:pt>
                <c:pt idx="542">
                  <c:v>23.902560000000001</c:v>
                </c:pt>
                <c:pt idx="543">
                  <c:v>24.757459999999998</c:v>
                </c:pt>
                <c:pt idx="544">
                  <c:v>25.643139999999999</c:v>
                </c:pt>
                <c:pt idx="545">
                  <c:v>24.639159999999997</c:v>
                </c:pt>
                <c:pt idx="546">
                  <c:v>24.108319999999999</c:v>
                </c:pt>
                <c:pt idx="547">
                  <c:v>24.838559999999998</c:v>
                </c:pt>
                <c:pt idx="548">
                  <c:v>23.862079999999999</c:v>
                </c:pt>
                <c:pt idx="549">
                  <c:v>24.68648</c:v>
                </c:pt>
                <c:pt idx="550">
                  <c:v>25.706999999999997</c:v>
                </c:pt>
                <c:pt idx="551">
                  <c:v>23.425930000000001</c:v>
                </c:pt>
                <c:pt idx="552">
                  <c:v>22.352259999999998</c:v>
                </c:pt>
                <c:pt idx="553">
                  <c:v>23.940664999999999</c:v>
                </c:pt>
                <c:pt idx="554">
                  <c:v>23.789499999999997</c:v>
                </c:pt>
                <c:pt idx="555">
                  <c:v>23.259419999999999</c:v>
                </c:pt>
                <c:pt idx="556">
                  <c:v>25.754944999999996</c:v>
                </c:pt>
                <c:pt idx="557">
                  <c:v>27.091999999999999</c:v>
                </c:pt>
                <c:pt idx="558">
                  <c:v>37.996360000000003</c:v>
                </c:pt>
                <c:pt idx="559">
                  <c:v>28.158899999999999</c:v>
                </c:pt>
                <c:pt idx="560">
                  <c:v>30.940014999999999</c:v>
                </c:pt>
                <c:pt idx="561">
                  <c:v>39.308749999999996</c:v>
                </c:pt>
                <c:pt idx="562">
                  <c:v>54.310499999999998</c:v>
                </c:pt>
                <c:pt idx="563">
                  <c:v>46.738999999999997</c:v>
                </c:pt>
                <c:pt idx="564" formatCode="0.000">
                  <c:v>61.911719999999995</c:v>
                </c:pt>
                <c:pt idx="565" formatCode="0.000">
                  <c:v>67.495899999999992</c:v>
                </c:pt>
                <c:pt idx="566" formatCode="0.000">
                  <c:v>64.224299999999985</c:v>
                </c:pt>
                <c:pt idx="567" formatCode="0.000">
                  <c:v>45.085859999999997</c:v>
                </c:pt>
                <c:pt idx="568" formatCode="0.000">
                  <c:v>37.300799999999995</c:v>
                </c:pt>
                <c:pt idx="569" formatCode="0.000">
                  <c:v>39.119999999999997</c:v>
                </c:pt>
                <c:pt idx="570" formatCode="0.000">
                  <c:v>34.070479999999996</c:v>
                </c:pt>
                <c:pt idx="571" formatCode="0.000">
                  <c:v>34.822140000000005</c:v>
                </c:pt>
                <c:pt idx="572" formatCode="0.000">
                  <c:v>30.911899999999996</c:v>
                </c:pt>
                <c:pt idx="573" formatCode="0.000">
                  <c:v>32.348999999999997</c:v>
                </c:pt>
                <c:pt idx="574" formatCode="0.000">
                  <c:v>29.795839999999998</c:v>
                </c:pt>
                <c:pt idx="575" formatCode="0.000">
                  <c:v>27.531569999999999</c:v>
                </c:pt>
                <c:pt idx="576" formatCode="0.000">
                  <c:v>29.1874</c:v>
                </c:pt>
                <c:pt idx="577" formatCode="0.000">
                  <c:v>32.489219999999996</c:v>
                </c:pt>
                <c:pt idx="578" formatCode="0.000">
                  <c:v>30.603120000000001</c:v>
                </c:pt>
                <c:pt idx="579" formatCode="0.000">
                  <c:v>28.82452</c:v>
                </c:pt>
                <c:pt idx="580" formatCode="0.000">
                  <c:v>32.717499999999994</c:v>
                </c:pt>
                <c:pt idx="581" formatCode="0.000">
                  <c:v>33.374399999999994</c:v>
                </c:pt>
                <c:pt idx="582" formatCode="0.000">
                  <c:v>36.512519999999995</c:v>
                </c:pt>
                <c:pt idx="583" formatCode="0.000">
                  <c:v>37.454699999999995</c:v>
                </c:pt>
                <c:pt idx="584" formatCode="0.000">
                  <c:v>33.052320000000002</c:v>
                </c:pt>
                <c:pt idx="585" formatCode="0.000">
                  <c:v>30.431440000000002</c:v>
                </c:pt>
                <c:pt idx="586" formatCode="0.000">
                  <c:v>30.072500000000002</c:v>
                </c:pt>
                <c:pt idx="587" formatCode="0.000">
                  <c:v>31.111359999999994</c:v>
                </c:pt>
                <c:pt idx="588" formatCode="0.000">
                  <c:v>30.565149999999999</c:v>
                </c:pt>
                <c:pt idx="589" formatCode="0.000">
                  <c:v>27.371400000000001</c:v>
                </c:pt>
                <c:pt idx="590" formatCode="0.000">
                  <c:v>25.675009999999993</c:v>
                </c:pt>
                <c:pt idx="591" formatCode="0.000">
                  <c:v>24.057400000000001</c:v>
                </c:pt>
                <c:pt idx="592" formatCode="0.000">
                  <c:v>26.238</c:v>
                </c:pt>
                <c:pt idx="593" formatCode="0.000">
                  <c:v>14.374799999999999</c:v>
                </c:pt>
                <c:pt idx="594" formatCode="0.000">
                  <c:v>23.642219999999998</c:v>
                </c:pt>
                <c:pt idx="595" formatCode="0.000">
                  <c:v>14.374799999999999</c:v>
                </c:pt>
                <c:pt idx="596" formatCode="0.000">
                  <c:v>20.02308</c:v>
                </c:pt>
                <c:pt idx="597" formatCode="0.000">
                  <c:v>21.826899999999995</c:v>
                </c:pt>
                <c:pt idx="598" formatCode="0.000">
                  <c:v>18.767519999999998</c:v>
                </c:pt>
                <c:pt idx="599" formatCode="0.000">
                  <c:v>17.339202299999997</c:v>
                </c:pt>
                <c:pt idx="600" formatCode="0.000">
                  <c:v>15.036739999999998</c:v>
                </c:pt>
                <c:pt idx="601" formatCode="0.000">
                  <c:v>18.61544</c:v>
                </c:pt>
                <c:pt idx="602" formatCode="0.000">
                  <c:v>15.187919999999998</c:v>
                </c:pt>
                <c:pt idx="603" formatCode="0.000">
                  <c:v>14.203259999999998</c:v>
                </c:pt>
                <c:pt idx="604" formatCode="0.000">
                  <c:v>11.317499999999999</c:v>
                </c:pt>
                <c:pt idx="605" formatCode="0.000">
                  <c:v>11.245499999999998</c:v>
                </c:pt>
                <c:pt idx="606" formatCode="0.000">
                  <c:v>14.251139999999999</c:v>
                </c:pt>
                <c:pt idx="607" formatCode="0.000">
                  <c:v>13.382499999999999</c:v>
                </c:pt>
                <c:pt idx="608" formatCode="0.000">
                  <c:v>12.615359999999997</c:v>
                </c:pt>
                <c:pt idx="609" formatCode="0.000">
                  <c:v>8.0216499999999993</c:v>
                </c:pt>
                <c:pt idx="610" formatCode="0.000">
                  <c:v>4.9340000000000002</c:v>
                </c:pt>
                <c:pt idx="611" formatCode="0.000">
                  <c:v>4.6838799999999994</c:v>
                </c:pt>
                <c:pt idx="612" formatCode="0.000">
                  <c:v>5.6363800000000008</c:v>
                </c:pt>
                <c:pt idx="613" formatCode="0.000">
                  <c:v>7.3217999999999988</c:v>
                </c:pt>
                <c:pt idx="614" formatCode="0.000">
                  <c:v>9.8119999999999976</c:v>
                </c:pt>
                <c:pt idx="615" formatCode="0.000">
                  <c:v>11.704949999999998</c:v>
                </c:pt>
                <c:pt idx="616" formatCode="0.000">
                  <c:v>10.370020000000002</c:v>
                </c:pt>
                <c:pt idx="617" formatCode="0.000">
                  <c:v>12.220559999999997</c:v>
                </c:pt>
                <c:pt idx="618" formatCode="0.000">
                  <c:v>10.905999999999999</c:v>
                </c:pt>
                <c:pt idx="619" formatCode="0.000">
                  <c:v>13.614100000000002</c:v>
                </c:pt>
                <c:pt idx="620" formatCode="0.000">
                  <c:v>15.991840000000002</c:v>
                </c:pt>
                <c:pt idx="621" formatCode="0.000">
                  <c:v>14.914270000000002</c:v>
                </c:pt>
                <c:pt idx="622" formatCode="0.000">
                  <c:v>12.630839999999997</c:v>
                </c:pt>
                <c:pt idx="623" formatCode="0.000">
                  <c:v>10.960260000000002</c:v>
                </c:pt>
                <c:pt idx="624" formatCode="0.000">
                  <c:v>17.667999999999999</c:v>
                </c:pt>
                <c:pt idx="625" formatCode="0.000">
                  <c:v>18.981000000000002</c:v>
                </c:pt>
                <c:pt idx="626" formatCode="0.000">
                  <c:v>16.3904</c:v>
                </c:pt>
                <c:pt idx="627" formatCode="0.000">
                  <c:v>12.519219999999997</c:v>
                </c:pt>
                <c:pt idx="628" formatCode="0.000">
                  <c:v>12.519219999999997</c:v>
                </c:pt>
                <c:pt idx="629" formatCode="0.000">
                  <c:v>12.519219999999997</c:v>
                </c:pt>
                <c:pt idx="630" formatCode="0.000">
                  <c:v>16.04608</c:v>
                </c:pt>
                <c:pt idx="631" formatCode="0.000">
                  <c:v>15.1104</c:v>
                </c:pt>
                <c:pt idx="632" formatCode="0.000">
                  <c:v>10.786979999999998</c:v>
                </c:pt>
                <c:pt idx="633" formatCode="0.000">
                  <c:v>1.49952</c:v>
                </c:pt>
                <c:pt idx="634" formatCode="0.000">
                  <c:v>11.086199999999998</c:v>
                </c:pt>
                <c:pt idx="635" formatCode="0.000">
                  <c:v>18.8139</c:v>
                </c:pt>
                <c:pt idx="636" formatCode="0.000">
                  <c:v>19.915019999999998</c:v>
                </c:pt>
                <c:pt idx="637" formatCode="0.000">
                  <c:v>27.407249999999998</c:v>
                </c:pt>
                <c:pt idx="638" formatCode="0.000">
                  <c:v>11.122199999999999</c:v>
                </c:pt>
                <c:pt idx="639" formatCode="0.000">
                  <c:v>18.340499999999995</c:v>
                </c:pt>
                <c:pt idx="640" formatCode="0.000">
                  <c:v>20.219100000000001</c:v>
                </c:pt>
                <c:pt idx="641" formatCode="0.000">
                  <c:v>24.245099999999997</c:v>
                </c:pt>
                <c:pt idx="642" formatCode="0.000">
                  <c:v>25.030799999999999</c:v>
                </c:pt>
                <c:pt idx="643" formatCode="0.000">
                  <c:v>22.933679999999995</c:v>
                </c:pt>
                <c:pt idx="644" formatCode="0.000">
                  <c:v>18.031019999999998</c:v>
                </c:pt>
                <c:pt idx="645" formatCode="0.000">
                  <c:v>17.419139999999999</c:v>
                </c:pt>
                <c:pt idx="646" formatCode="0.000">
                  <c:v>20.714499999999997</c:v>
                </c:pt>
                <c:pt idx="647" formatCode="0.000">
                  <c:v>22.074780000000001</c:v>
                </c:pt>
                <c:pt idx="648" formatCode="0.000">
                  <c:v>18.999239999999997</c:v>
                </c:pt>
                <c:pt idx="649" formatCode="0.000">
                  <c:v>20.203659999999999</c:v>
                </c:pt>
                <c:pt idx="650" formatCode="0.000">
                  <c:v>27.722739999999998</c:v>
                </c:pt>
                <c:pt idx="651" formatCode="0.000">
                  <c:v>31.693999999999999</c:v>
                </c:pt>
                <c:pt idx="652" formatCode="0.000">
                  <c:v>20.884499999999999</c:v>
                </c:pt>
                <c:pt idx="653" formatCode="0.000">
                  <c:v>26.815749999999994</c:v>
                </c:pt>
                <c:pt idx="654" formatCode="0.000">
                  <c:v>21.054250000000003</c:v>
                </c:pt>
                <c:pt idx="655" formatCode="0.000">
                  <c:v>25.569949999999999</c:v>
                </c:pt>
                <c:pt idx="656" formatCode="0.000">
                  <c:v>30.005799999999997</c:v>
                </c:pt>
                <c:pt idx="657" formatCode="0.000">
                  <c:v>32.938069999999996</c:v>
                </c:pt>
                <c:pt idx="658" formatCode="0.000">
                  <c:v>29.003265000000003</c:v>
                </c:pt>
                <c:pt idx="659" formatCode="0.000">
                  <c:v>20.51088</c:v>
                </c:pt>
                <c:pt idx="660" formatCode="0.000">
                  <c:v>19.250769999999999</c:v>
                </c:pt>
                <c:pt idx="661" formatCode="0.000">
                  <c:v>23.278059999999996</c:v>
                </c:pt>
                <c:pt idx="662" formatCode="0.000">
                  <c:v>32.08764</c:v>
                </c:pt>
                <c:pt idx="663" formatCode="0.000">
                  <c:v>34.218589999999999</c:v>
                </c:pt>
                <c:pt idx="664" formatCode="0.000">
                  <c:v>30.615299999999994</c:v>
                </c:pt>
                <c:pt idx="665" formatCode="0.000">
                  <c:v>30.958220000000001</c:v>
                </c:pt>
                <c:pt idx="666" formatCode="0.000">
                  <c:v>40.297150000000002</c:v>
                </c:pt>
                <c:pt idx="667" formatCode="0.000">
                  <c:v>42.559999999999988</c:v>
                </c:pt>
                <c:pt idx="668" formatCode="0.000">
                  <c:v>42.605499999999999</c:v>
                </c:pt>
                <c:pt idx="669" formatCode="0.000">
                  <c:v>32.126160000000006</c:v>
                </c:pt>
                <c:pt idx="670" formatCode="0.000">
                  <c:v>32.467799999999997</c:v>
                </c:pt>
                <c:pt idx="671" formatCode="0.000">
                  <c:v>30.680999999999997</c:v>
                </c:pt>
                <c:pt idx="672" formatCode="0.000">
                  <c:v>34.861889999999995</c:v>
                </c:pt>
                <c:pt idx="673" formatCode="0.000">
                  <c:v>31.258909999999997</c:v>
                </c:pt>
                <c:pt idx="674" formatCode="0.000">
                  <c:v>33.203499999999998</c:v>
                </c:pt>
                <c:pt idx="675" formatCode="0.000">
                  <c:v>33.837999999999994</c:v>
                </c:pt>
                <c:pt idx="676" formatCode="0.000">
                  <c:v>34.560239999999993</c:v>
                </c:pt>
                <c:pt idx="677" formatCode="0.000">
                  <c:v>30.570000000000004</c:v>
                </c:pt>
                <c:pt idx="678" formatCode="0.000">
                  <c:v>41.290079999999996</c:v>
                </c:pt>
                <c:pt idx="679" formatCode="0.000">
                  <c:v>43.682400000000001</c:v>
                </c:pt>
                <c:pt idx="680" formatCode="0.000">
                  <c:v>45.217499999999994</c:v>
                </c:pt>
                <c:pt idx="681" formatCode="0.000">
                  <c:v>43.307259999999999</c:v>
                </c:pt>
                <c:pt idx="682" formatCode="0.000">
                  <c:v>43.741500000000002</c:v>
                </c:pt>
                <c:pt idx="683" formatCode="0.000">
                  <c:v>45.229860000000002</c:v>
                </c:pt>
                <c:pt idx="684" formatCode="0.000">
                  <c:v>42.709910000000001</c:v>
                </c:pt>
                <c:pt idx="685" formatCode="0.000">
                  <c:v>56.961959999999991</c:v>
                </c:pt>
                <c:pt idx="686" formatCode="0.000">
                  <c:v>48.523499999999999</c:v>
                </c:pt>
                <c:pt idx="687" formatCode="0.000">
                  <c:v>59.890075000000003</c:v>
                </c:pt>
                <c:pt idx="688" formatCode="0.000">
                  <c:v>62.123249999999999</c:v>
                </c:pt>
                <c:pt idx="689" formatCode="0.000">
                  <c:v>64.630499999999998</c:v>
                </c:pt>
                <c:pt idx="690" formatCode="0.000">
                  <c:v>66.758400000000009</c:v>
                </c:pt>
                <c:pt idx="691" formatCode="0.000">
                  <c:v>52.591500000000003</c:v>
                </c:pt>
                <c:pt idx="692" formatCode="0.000">
                  <c:v>47.081250000000004</c:v>
                </c:pt>
                <c:pt idx="693" formatCode="0.000">
                  <c:v>39.371860000000005</c:v>
                </c:pt>
                <c:pt idx="694" formatCode="0.000">
                  <c:v>17.266500000000001</c:v>
                </c:pt>
                <c:pt idx="702">
                  <c:v>47.118513491251939</c:v>
                </c:pt>
                <c:pt idx="703">
                  <c:v>57.882507841397988</c:v>
                </c:pt>
                <c:pt idx="704">
                  <c:v>65.712959841653912</c:v>
                </c:pt>
              </c:numCache>
            </c:numRef>
          </c:val>
          <c:smooth val="0"/>
          <c:extLst>
            <c:ext xmlns:c16="http://schemas.microsoft.com/office/drawing/2014/chart" uri="{C3380CC4-5D6E-409C-BE32-E72D297353CC}">
              <c16:uniqueId val="{00000001-40D5-4F5F-B9FD-FFF58024801C}"/>
            </c:ext>
          </c:extLst>
        </c:ser>
        <c:ser>
          <c:idx val="14"/>
          <c:order val="2"/>
          <c:tx>
            <c:strRef>
              <c:f>'MAIN SHEET'!$L$1</c:f>
              <c:strCache>
                <c:ptCount val="1"/>
                <c:pt idx="0">
                  <c:v>SWE spot LNG</c:v>
                </c:pt>
              </c:strCache>
            </c:strRef>
          </c:tx>
          <c:spPr>
            <a:ln>
              <a:solidFill>
                <a:schemeClr val="accent4"/>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SHEET'!$L$1356:$L$2060</c:f>
              <c:numCache>
                <c:formatCode>0.00</c:formatCode>
                <c:ptCount val="705"/>
                <c:pt idx="0">
                  <c:v>3.5</c:v>
                </c:pt>
                <c:pt idx="1">
                  <c:v>3.85</c:v>
                </c:pt>
                <c:pt idx="2">
                  <c:v>3.65</c:v>
                </c:pt>
                <c:pt idx="3">
                  <c:v>3.45</c:v>
                </c:pt>
                <c:pt idx="4">
                  <c:v>3.5</c:v>
                </c:pt>
                <c:pt idx="5">
                  <c:v>3.6</c:v>
                </c:pt>
                <c:pt idx="6">
                  <c:v>3.55</c:v>
                </c:pt>
                <c:pt idx="7">
                  <c:v>3.8</c:v>
                </c:pt>
                <c:pt idx="8">
                  <c:v>3.6</c:v>
                </c:pt>
                <c:pt idx="9">
                  <c:v>3.65</c:v>
                </c:pt>
                <c:pt idx="10">
                  <c:v>3.5</c:v>
                </c:pt>
                <c:pt idx="11">
                  <c:v>3.5</c:v>
                </c:pt>
                <c:pt idx="12">
                  <c:v>3.3</c:v>
                </c:pt>
                <c:pt idx="13">
                  <c:v>3.4</c:v>
                </c:pt>
                <c:pt idx="14">
                  <c:v>3.25</c:v>
                </c:pt>
                <c:pt idx="15">
                  <c:v>3.1</c:v>
                </c:pt>
                <c:pt idx="16">
                  <c:v>3.1</c:v>
                </c:pt>
                <c:pt idx="17">
                  <c:v>3.1</c:v>
                </c:pt>
                <c:pt idx="18">
                  <c:v>3.15</c:v>
                </c:pt>
                <c:pt idx="19">
                  <c:v>3</c:v>
                </c:pt>
                <c:pt idx="20">
                  <c:v>2.85</c:v>
                </c:pt>
                <c:pt idx="21">
                  <c:v>2.85</c:v>
                </c:pt>
                <c:pt idx="22">
                  <c:v>2.65</c:v>
                </c:pt>
                <c:pt idx="23">
                  <c:v>2.7</c:v>
                </c:pt>
                <c:pt idx="24">
                  <c:v>2.65</c:v>
                </c:pt>
                <c:pt idx="25">
                  <c:v>2.6</c:v>
                </c:pt>
                <c:pt idx="26">
                  <c:v>2.5</c:v>
                </c:pt>
                <c:pt idx="27">
                  <c:v>2.2999999999999998</c:v>
                </c:pt>
                <c:pt idx="28">
                  <c:v>2.2999999999999998</c:v>
                </c:pt>
                <c:pt idx="29">
                  <c:v>2.35</c:v>
                </c:pt>
                <c:pt idx="30">
                  <c:v>2.35</c:v>
                </c:pt>
                <c:pt idx="31">
                  <c:v>2.4</c:v>
                </c:pt>
                <c:pt idx="32">
                  <c:v>2.5499999999999998</c:v>
                </c:pt>
                <c:pt idx="33">
                  <c:v>2.5499999999999998</c:v>
                </c:pt>
                <c:pt idx="34">
                  <c:v>2.65</c:v>
                </c:pt>
                <c:pt idx="35">
                  <c:v>2.6</c:v>
                </c:pt>
                <c:pt idx="36">
                  <c:v>2.5499999999999998</c:v>
                </c:pt>
                <c:pt idx="37">
                  <c:v>2.4500000000000002</c:v>
                </c:pt>
                <c:pt idx="38">
                  <c:v>2.4</c:v>
                </c:pt>
                <c:pt idx="39">
                  <c:v>2.4500000000000002</c:v>
                </c:pt>
                <c:pt idx="40">
                  <c:v>2.4</c:v>
                </c:pt>
                <c:pt idx="41">
                  <c:v>2.4500000000000002</c:v>
                </c:pt>
                <c:pt idx="42">
                  <c:v>2.5499999999999998</c:v>
                </c:pt>
                <c:pt idx="43">
                  <c:v>2.5499999999999998</c:v>
                </c:pt>
                <c:pt idx="44">
                  <c:v>2.4500000000000002</c:v>
                </c:pt>
                <c:pt idx="45">
                  <c:v>2.5</c:v>
                </c:pt>
                <c:pt idx="46">
                  <c:v>2.4500000000000002</c:v>
                </c:pt>
                <c:pt idx="47">
                  <c:v>2.5</c:v>
                </c:pt>
                <c:pt idx="48">
                  <c:v>2.6</c:v>
                </c:pt>
                <c:pt idx="49">
                  <c:v>2.75</c:v>
                </c:pt>
                <c:pt idx="50">
                  <c:v>2.75</c:v>
                </c:pt>
                <c:pt idx="51">
                  <c:v>2.7</c:v>
                </c:pt>
                <c:pt idx="52">
                  <c:v>2.6</c:v>
                </c:pt>
                <c:pt idx="53">
                  <c:v>2.4500000000000002</c:v>
                </c:pt>
                <c:pt idx="54">
                  <c:v>2.4</c:v>
                </c:pt>
                <c:pt idx="55">
                  <c:v>2.4500000000000002</c:v>
                </c:pt>
                <c:pt idx="56">
                  <c:v>2.4</c:v>
                </c:pt>
                <c:pt idx="57">
                  <c:v>2.2999999999999998</c:v>
                </c:pt>
                <c:pt idx="58">
                  <c:v>2.2999999999999998</c:v>
                </c:pt>
                <c:pt idx="59">
                  <c:v>2.25</c:v>
                </c:pt>
                <c:pt idx="60">
                  <c:v>2.15</c:v>
                </c:pt>
                <c:pt idx="61">
                  <c:v>2.0499999999999998</c:v>
                </c:pt>
                <c:pt idx="62">
                  <c:v>1.95</c:v>
                </c:pt>
                <c:pt idx="63">
                  <c:v>1.9</c:v>
                </c:pt>
                <c:pt idx="64">
                  <c:v>1.9</c:v>
                </c:pt>
                <c:pt idx="65">
                  <c:v>1.9</c:v>
                </c:pt>
                <c:pt idx="66">
                  <c:v>1.85</c:v>
                </c:pt>
                <c:pt idx="67">
                  <c:v>1.9</c:v>
                </c:pt>
                <c:pt idx="68">
                  <c:v>1.95</c:v>
                </c:pt>
                <c:pt idx="69">
                  <c:v>1.95</c:v>
                </c:pt>
                <c:pt idx="70">
                  <c:v>2</c:v>
                </c:pt>
                <c:pt idx="71">
                  <c:v>2</c:v>
                </c:pt>
                <c:pt idx="72">
                  <c:v>2</c:v>
                </c:pt>
                <c:pt idx="73">
                  <c:v>1.9</c:v>
                </c:pt>
                <c:pt idx="74">
                  <c:v>1.85</c:v>
                </c:pt>
                <c:pt idx="75">
                  <c:v>2.0499999999999998</c:v>
                </c:pt>
                <c:pt idx="76">
                  <c:v>1.95</c:v>
                </c:pt>
                <c:pt idx="77">
                  <c:v>1.85</c:v>
                </c:pt>
                <c:pt idx="78">
                  <c:v>1.8</c:v>
                </c:pt>
                <c:pt idx="79">
                  <c:v>1.75</c:v>
                </c:pt>
                <c:pt idx="80">
                  <c:v>1.7</c:v>
                </c:pt>
                <c:pt idx="81">
                  <c:v>1.65</c:v>
                </c:pt>
                <c:pt idx="82">
                  <c:v>1.7</c:v>
                </c:pt>
                <c:pt idx="83">
                  <c:v>1.75</c:v>
                </c:pt>
                <c:pt idx="84">
                  <c:v>1.7</c:v>
                </c:pt>
                <c:pt idx="85">
                  <c:v>1.65</c:v>
                </c:pt>
                <c:pt idx="86">
                  <c:v>1.65</c:v>
                </c:pt>
                <c:pt idx="87">
                  <c:v>1.65</c:v>
                </c:pt>
                <c:pt idx="88">
                  <c:v>1.55</c:v>
                </c:pt>
                <c:pt idx="89">
                  <c:v>1.6</c:v>
                </c:pt>
                <c:pt idx="90">
                  <c:v>1.55</c:v>
                </c:pt>
                <c:pt idx="91">
                  <c:v>1.55</c:v>
                </c:pt>
                <c:pt idx="92">
                  <c:v>1.55</c:v>
                </c:pt>
                <c:pt idx="93">
                  <c:v>1.45</c:v>
                </c:pt>
                <c:pt idx="94">
                  <c:v>1.5</c:v>
                </c:pt>
                <c:pt idx="95">
                  <c:v>1.5</c:v>
                </c:pt>
                <c:pt idx="96">
                  <c:v>1.5</c:v>
                </c:pt>
                <c:pt idx="97">
                  <c:v>1.45</c:v>
                </c:pt>
                <c:pt idx="98">
                  <c:v>1.4</c:v>
                </c:pt>
                <c:pt idx="99">
                  <c:v>1.35</c:v>
                </c:pt>
                <c:pt idx="100">
                  <c:v>1.2</c:v>
                </c:pt>
                <c:pt idx="101">
                  <c:v>1.25</c:v>
                </c:pt>
                <c:pt idx="102">
                  <c:v>1.25</c:v>
                </c:pt>
                <c:pt idx="103">
                  <c:v>1.25</c:v>
                </c:pt>
                <c:pt idx="104">
                  <c:v>1.1000000000000001</c:v>
                </c:pt>
                <c:pt idx="105">
                  <c:v>1.1499999999999999</c:v>
                </c:pt>
                <c:pt idx="106">
                  <c:v>1.25</c:v>
                </c:pt>
                <c:pt idx="107">
                  <c:v>1.4</c:v>
                </c:pt>
                <c:pt idx="108">
                  <c:v>1.65</c:v>
                </c:pt>
                <c:pt idx="109">
                  <c:v>1.85</c:v>
                </c:pt>
                <c:pt idx="110">
                  <c:v>1.75</c:v>
                </c:pt>
                <c:pt idx="111">
                  <c:v>1.95</c:v>
                </c:pt>
                <c:pt idx="112">
                  <c:v>1.8</c:v>
                </c:pt>
                <c:pt idx="113">
                  <c:v>1.75</c:v>
                </c:pt>
                <c:pt idx="114">
                  <c:v>1.7</c:v>
                </c:pt>
                <c:pt idx="115">
                  <c:v>1.85</c:v>
                </c:pt>
                <c:pt idx="116">
                  <c:v>1.8</c:v>
                </c:pt>
                <c:pt idx="117">
                  <c:v>1.9</c:v>
                </c:pt>
                <c:pt idx="118">
                  <c:v>1.8</c:v>
                </c:pt>
                <c:pt idx="119">
                  <c:v>1.8</c:v>
                </c:pt>
                <c:pt idx="120">
                  <c:v>1.9</c:v>
                </c:pt>
                <c:pt idx="121">
                  <c:v>2</c:v>
                </c:pt>
                <c:pt idx="122">
                  <c:v>1.95</c:v>
                </c:pt>
                <c:pt idx="123">
                  <c:v>2.0499999999999998</c:v>
                </c:pt>
                <c:pt idx="124">
                  <c:v>2.0499999999999998</c:v>
                </c:pt>
                <c:pt idx="125">
                  <c:v>1.9</c:v>
                </c:pt>
                <c:pt idx="126">
                  <c:v>1.85</c:v>
                </c:pt>
                <c:pt idx="127">
                  <c:v>2.0499999999999998</c:v>
                </c:pt>
                <c:pt idx="128">
                  <c:v>2.0499999999999998</c:v>
                </c:pt>
                <c:pt idx="129">
                  <c:v>2</c:v>
                </c:pt>
                <c:pt idx="130">
                  <c:v>2.0499999999999998</c:v>
                </c:pt>
                <c:pt idx="131">
                  <c:v>2.0499999999999998</c:v>
                </c:pt>
                <c:pt idx="132">
                  <c:v>2.1</c:v>
                </c:pt>
                <c:pt idx="133">
                  <c:v>2.0499999999999998</c:v>
                </c:pt>
                <c:pt idx="134">
                  <c:v>2</c:v>
                </c:pt>
                <c:pt idx="135">
                  <c:v>1.95</c:v>
                </c:pt>
                <c:pt idx="136">
                  <c:v>1.85</c:v>
                </c:pt>
                <c:pt idx="137">
                  <c:v>1.7</c:v>
                </c:pt>
                <c:pt idx="138">
                  <c:v>1.7</c:v>
                </c:pt>
                <c:pt idx="139">
                  <c:v>1.75</c:v>
                </c:pt>
                <c:pt idx="140">
                  <c:v>1.65</c:v>
                </c:pt>
                <c:pt idx="141">
                  <c:v>1.7</c:v>
                </c:pt>
                <c:pt idx="142">
                  <c:v>1.55</c:v>
                </c:pt>
                <c:pt idx="143">
                  <c:v>1.6</c:v>
                </c:pt>
                <c:pt idx="144">
                  <c:v>1.65</c:v>
                </c:pt>
                <c:pt idx="145">
                  <c:v>1.7</c:v>
                </c:pt>
                <c:pt idx="146">
                  <c:v>1.7</c:v>
                </c:pt>
                <c:pt idx="147">
                  <c:v>1.65</c:v>
                </c:pt>
                <c:pt idx="148">
                  <c:v>1.7</c:v>
                </c:pt>
                <c:pt idx="149">
                  <c:v>1.8</c:v>
                </c:pt>
                <c:pt idx="150">
                  <c:v>1.75</c:v>
                </c:pt>
                <c:pt idx="151">
                  <c:v>1.8</c:v>
                </c:pt>
                <c:pt idx="152">
                  <c:v>2.4</c:v>
                </c:pt>
                <c:pt idx="153">
                  <c:v>2.4500000000000002</c:v>
                </c:pt>
                <c:pt idx="154">
                  <c:v>2.5</c:v>
                </c:pt>
                <c:pt idx="155">
                  <c:v>2.75</c:v>
                </c:pt>
                <c:pt idx="156">
                  <c:v>2.75</c:v>
                </c:pt>
                <c:pt idx="157">
                  <c:v>2.6</c:v>
                </c:pt>
                <c:pt idx="158">
                  <c:v>2.5499999999999998</c:v>
                </c:pt>
                <c:pt idx="159">
                  <c:v>2.5</c:v>
                </c:pt>
                <c:pt idx="160">
                  <c:v>2.6</c:v>
                </c:pt>
                <c:pt idx="161">
                  <c:v>2.85</c:v>
                </c:pt>
                <c:pt idx="162">
                  <c:v>2.95</c:v>
                </c:pt>
                <c:pt idx="163">
                  <c:v>3.25</c:v>
                </c:pt>
                <c:pt idx="164">
                  <c:v>3.1</c:v>
                </c:pt>
                <c:pt idx="165">
                  <c:v>3</c:v>
                </c:pt>
                <c:pt idx="166">
                  <c:v>2.8</c:v>
                </c:pt>
                <c:pt idx="167">
                  <c:v>3.1</c:v>
                </c:pt>
                <c:pt idx="168">
                  <c:v>3.3</c:v>
                </c:pt>
                <c:pt idx="169">
                  <c:v>3.4</c:v>
                </c:pt>
                <c:pt idx="170">
                  <c:v>3.3</c:v>
                </c:pt>
                <c:pt idx="171">
                  <c:v>3.65</c:v>
                </c:pt>
                <c:pt idx="172">
                  <c:v>3.65</c:v>
                </c:pt>
                <c:pt idx="173">
                  <c:v>3.95</c:v>
                </c:pt>
                <c:pt idx="174">
                  <c:v>3.7</c:v>
                </c:pt>
                <c:pt idx="175">
                  <c:v>3.95</c:v>
                </c:pt>
                <c:pt idx="176">
                  <c:v>3.95</c:v>
                </c:pt>
                <c:pt idx="177">
                  <c:v>3.8</c:v>
                </c:pt>
                <c:pt idx="178">
                  <c:v>3.65</c:v>
                </c:pt>
                <c:pt idx="179">
                  <c:v>3.6</c:v>
                </c:pt>
                <c:pt idx="180">
                  <c:v>3.55</c:v>
                </c:pt>
                <c:pt idx="181">
                  <c:v>3.55</c:v>
                </c:pt>
                <c:pt idx="182">
                  <c:v>3.65</c:v>
                </c:pt>
                <c:pt idx="183">
                  <c:v>3.7</c:v>
                </c:pt>
                <c:pt idx="184">
                  <c:v>4.05</c:v>
                </c:pt>
                <c:pt idx="185">
                  <c:v>4</c:v>
                </c:pt>
                <c:pt idx="186">
                  <c:v>4.0999999999999996</c:v>
                </c:pt>
                <c:pt idx="187">
                  <c:v>4.0999999999999996</c:v>
                </c:pt>
                <c:pt idx="188">
                  <c:v>4.1500000000000004</c:v>
                </c:pt>
                <c:pt idx="189">
                  <c:v>4.25</c:v>
                </c:pt>
                <c:pt idx="190">
                  <c:v>4.1500000000000004</c:v>
                </c:pt>
                <c:pt idx="191">
                  <c:v>4.0999999999999996</c:v>
                </c:pt>
                <c:pt idx="192">
                  <c:v>4.4000000000000004</c:v>
                </c:pt>
                <c:pt idx="193">
                  <c:v>4.3</c:v>
                </c:pt>
                <c:pt idx="194">
                  <c:v>4.3499999999999996</c:v>
                </c:pt>
                <c:pt idx="195">
                  <c:v>4.5</c:v>
                </c:pt>
                <c:pt idx="196">
                  <c:v>4.4000000000000004</c:v>
                </c:pt>
                <c:pt idx="197">
                  <c:v>4.5999999999999996</c:v>
                </c:pt>
                <c:pt idx="198">
                  <c:v>4.5</c:v>
                </c:pt>
                <c:pt idx="199">
                  <c:v>4.7</c:v>
                </c:pt>
                <c:pt idx="200">
                  <c:v>4.7</c:v>
                </c:pt>
                <c:pt idx="201">
                  <c:v>4.625</c:v>
                </c:pt>
                <c:pt idx="202">
                  <c:v>4.6500000000000004</c:v>
                </c:pt>
                <c:pt idx="203">
                  <c:v>4.45</c:v>
                </c:pt>
                <c:pt idx="204">
                  <c:v>4.7</c:v>
                </c:pt>
                <c:pt idx="205">
                  <c:v>4.75</c:v>
                </c:pt>
                <c:pt idx="206">
                  <c:v>4.8499999999999996</c:v>
                </c:pt>
                <c:pt idx="207">
                  <c:v>5.25</c:v>
                </c:pt>
                <c:pt idx="208">
                  <c:v>5.25</c:v>
                </c:pt>
                <c:pt idx="209">
                  <c:v>5.25</c:v>
                </c:pt>
                <c:pt idx="210">
                  <c:v>5.4</c:v>
                </c:pt>
                <c:pt idx="211">
                  <c:v>5.45</c:v>
                </c:pt>
                <c:pt idx="212">
                  <c:v>5.3</c:v>
                </c:pt>
                <c:pt idx="213">
                  <c:v>5.3</c:v>
                </c:pt>
                <c:pt idx="214">
                  <c:v>5.15</c:v>
                </c:pt>
                <c:pt idx="215">
                  <c:v>5.05</c:v>
                </c:pt>
                <c:pt idx="216">
                  <c:v>4.9000000000000004</c:v>
                </c:pt>
                <c:pt idx="217">
                  <c:v>4.75</c:v>
                </c:pt>
                <c:pt idx="218">
                  <c:v>4.8499999999999996</c:v>
                </c:pt>
                <c:pt idx="219">
                  <c:v>4.8499999999999996</c:v>
                </c:pt>
                <c:pt idx="220">
                  <c:v>5</c:v>
                </c:pt>
                <c:pt idx="221">
                  <c:v>4.95</c:v>
                </c:pt>
                <c:pt idx="222">
                  <c:v>4.95</c:v>
                </c:pt>
                <c:pt idx="223">
                  <c:v>4.95</c:v>
                </c:pt>
                <c:pt idx="224">
                  <c:v>4.9000000000000004</c:v>
                </c:pt>
                <c:pt idx="225">
                  <c:v>4.8499999999999996</c:v>
                </c:pt>
                <c:pt idx="226">
                  <c:v>4.95</c:v>
                </c:pt>
                <c:pt idx="227">
                  <c:v>5</c:v>
                </c:pt>
                <c:pt idx="228">
                  <c:v>4.8499999999999996</c:v>
                </c:pt>
                <c:pt idx="229">
                  <c:v>4.75</c:v>
                </c:pt>
                <c:pt idx="230">
                  <c:v>4.5</c:v>
                </c:pt>
                <c:pt idx="231">
                  <c:v>4.55</c:v>
                </c:pt>
                <c:pt idx="232">
                  <c:v>4.75</c:v>
                </c:pt>
                <c:pt idx="233">
                  <c:v>4.9000000000000004</c:v>
                </c:pt>
                <c:pt idx="234">
                  <c:v>4.8499999999999996</c:v>
                </c:pt>
                <c:pt idx="235">
                  <c:v>4.95</c:v>
                </c:pt>
                <c:pt idx="236">
                  <c:v>5.15</c:v>
                </c:pt>
                <c:pt idx="237">
                  <c:v>5.3</c:v>
                </c:pt>
                <c:pt idx="238">
                  <c:v>5.25</c:v>
                </c:pt>
                <c:pt idx="239">
                  <c:v>5.45</c:v>
                </c:pt>
                <c:pt idx="240">
                  <c:v>5.15</c:v>
                </c:pt>
                <c:pt idx="241">
                  <c:v>5.3</c:v>
                </c:pt>
                <c:pt idx="242">
                  <c:v>5.2</c:v>
                </c:pt>
                <c:pt idx="243">
                  <c:v>5.25</c:v>
                </c:pt>
                <c:pt idx="244">
                  <c:v>5.35</c:v>
                </c:pt>
                <c:pt idx="245">
                  <c:v>5.8</c:v>
                </c:pt>
                <c:pt idx="246">
                  <c:v>5.95</c:v>
                </c:pt>
                <c:pt idx="247">
                  <c:v>6.25</c:v>
                </c:pt>
                <c:pt idx="248">
                  <c:v>6.4</c:v>
                </c:pt>
                <c:pt idx="249">
                  <c:v>6.35</c:v>
                </c:pt>
                <c:pt idx="250">
                  <c:v>6.35</c:v>
                </c:pt>
                <c:pt idx="251">
                  <c:v>6.2</c:v>
                </c:pt>
                <c:pt idx="252">
                  <c:v>6.55</c:v>
                </c:pt>
                <c:pt idx="253">
                  <c:v>6.85</c:v>
                </c:pt>
                <c:pt idx="254">
                  <c:v>6.7</c:v>
                </c:pt>
                <c:pt idx="255">
                  <c:v>6.85</c:v>
                </c:pt>
                <c:pt idx="256">
                  <c:v>6.85</c:v>
                </c:pt>
                <c:pt idx="257">
                  <c:v>7.3</c:v>
                </c:pt>
                <c:pt idx="258">
                  <c:v>7.3</c:v>
                </c:pt>
                <c:pt idx="259">
                  <c:v>7.4</c:v>
                </c:pt>
                <c:pt idx="260">
                  <c:v>7.65</c:v>
                </c:pt>
                <c:pt idx="261">
                  <c:v>7</c:v>
                </c:pt>
                <c:pt idx="262">
                  <c:v>6.9</c:v>
                </c:pt>
                <c:pt idx="263">
                  <c:v>7.55</c:v>
                </c:pt>
                <c:pt idx="264">
                  <c:v>10.75</c:v>
                </c:pt>
                <c:pt idx="265">
                  <c:v>9.4499999999999993</c:v>
                </c:pt>
                <c:pt idx="266">
                  <c:v>10.4</c:v>
                </c:pt>
                <c:pt idx="267">
                  <c:v>8.65</c:v>
                </c:pt>
                <c:pt idx="268">
                  <c:v>8.6999999999999993</c:v>
                </c:pt>
                <c:pt idx="269">
                  <c:v>7.9</c:v>
                </c:pt>
                <c:pt idx="270">
                  <c:v>7.3</c:v>
                </c:pt>
                <c:pt idx="271">
                  <c:v>7.8</c:v>
                </c:pt>
                <c:pt idx="272">
                  <c:v>7.65</c:v>
                </c:pt>
                <c:pt idx="273">
                  <c:v>7.65</c:v>
                </c:pt>
                <c:pt idx="274">
                  <c:v>8.3000000000000007</c:v>
                </c:pt>
                <c:pt idx="275">
                  <c:v>7.75</c:v>
                </c:pt>
                <c:pt idx="276">
                  <c:v>7.4</c:v>
                </c:pt>
                <c:pt idx="277">
                  <c:v>7.3</c:v>
                </c:pt>
                <c:pt idx="278">
                  <c:v>7.75</c:v>
                </c:pt>
                <c:pt idx="279">
                  <c:v>7.35</c:v>
                </c:pt>
                <c:pt idx="280">
                  <c:v>6.3</c:v>
                </c:pt>
                <c:pt idx="281">
                  <c:v>6.25</c:v>
                </c:pt>
                <c:pt idx="282">
                  <c:v>6.15</c:v>
                </c:pt>
                <c:pt idx="283">
                  <c:v>6.15</c:v>
                </c:pt>
                <c:pt idx="284">
                  <c:v>6.3</c:v>
                </c:pt>
                <c:pt idx="285">
                  <c:v>6.75</c:v>
                </c:pt>
                <c:pt idx="286">
                  <c:v>6.65</c:v>
                </c:pt>
                <c:pt idx="287">
                  <c:v>6.4</c:v>
                </c:pt>
                <c:pt idx="288">
                  <c:v>5.95</c:v>
                </c:pt>
                <c:pt idx="289">
                  <c:v>6</c:v>
                </c:pt>
                <c:pt idx="290">
                  <c:v>5.6</c:v>
                </c:pt>
                <c:pt idx="291">
                  <c:v>5.65</c:v>
                </c:pt>
                <c:pt idx="292">
                  <c:v>5.45</c:v>
                </c:pt>
                <c:pt idx="293">
                  <c:v>5.85</c:v>
                </c:pt>
                <c:pt idx="294">
                  <c:v>5.6</c:v>
                </c:pt>
                <c:pt idx="295">
                  <c:v>5.4</c:v>
                </c:pt>
                <c:pt idx="296">
                  <c:v>5.55</c:v>
                </c:pt>
                <c:pt idx="297">
                  <c:v>5.55</c:v>
                </c:pt>
                <c:pt idx="298">
                  <c:v>5.4</c:v>
                </c:pt>
                <c:pt idx="299">
                  <c:v>5.3</c:v>
                </c:pt>
                <c:pt idx="300">
                  <c:v>5.4</c:v>
                </c:pt>
                <c:pt idx="301">
                  <c:v>5.2</c:v>
                </c:pt>
                <c:pt idx="302">
                  <c:v>5.0999999999999996</c:v>
                </c:pt>
                <c:pt idx="303">
                  <c:v>5.3</c:v>
                </c:pt>
                <c:pt idx="304">
                  <c:v>5.3</c:v>
                </c:pt>
                <c:pt idx="305">
                  <c:v>5.4</c:v>
                </c:pt>
                <c:pt idx="306">
                  <c:v>5.65</c:v>
                </c:pt>
                <c:pt idx="307">
                  <c:v>5.9</c:v>
                </c:pt>
                <c:pt idx="308">
                  <c:v>6.1</c:v>
                </c:pt>
                <c:pt idx="309">
                  <c:v>6.2</c:v>
                </c:pt>
                <c:pt idx="310">
                  <c:v>6</c:v>
                </c:pt>
                <c:pt idx="311">
                  <c:v>5.85</c:v>
                </c:pt>
                <c:pt idx="312">
                  <c:v>6.05</c:v>
                </c:pt>
                <c:pt idx="313">
                  <c:v>5.9</c:v>
                </c:pt>
                <c:pt idx="314">
                  <c:v>5.75</c:v>
                </c:pt>
                <c:pt idx="315">
                  <c:v>6.05</c:v>
                </c:pt>
                <c:pt idx="316">
                  <c:v>6.15</c:v>
                </c:pt>
                <c:pt idx="317">
                  <c:v>6.1</c:v>
                </c:pt>
                <c:pt idx="318">
                  <c:v>6.05</c:v>
                </c:pt>
                <c:pt idx="319">
                  <c:v>6.2</c:v>
                </c:pt>
                <c:pt idx="320">
                  <c:v>6.05</c:v>
                </c:pt>
                <c:pt idx="321">
                  <c:v>6.15</c:v>
                </c:pt>
                <c:pt idx="322">
                  <c:v>6.25</c:v>
                </c:pt>
                <c:pt idx="323">
                  <c:v>6.3</c:v>
                </c:pt>
                <c:pt idx="324">
                  <c:v>6.3</c:v>
                </c:pt>
                <c:pt idx="325">
                  <c:v>6.3</c:v>
                </c:pt>
                <c:pt idx="326">
                  <c:v>6.55</c:v>
                </c:pt>
                <c:pt idx="327">
                  <c:v>6.3</c:v>
                </c:pt>
                <c:pt idx="328">
                  <c:v>6.25</c:v>
                </c:pt>
                <c:pt idx="329">
                  <c:v>6.25</c:v>
                </c:pt>
                <c:pt idx="330">
                  <c:v>6.55</c:v>
                </c:pt>
                <c:pt idx="331">
                  <c:v>6.6</c:v>
                </c:pt>
                <c:pt idx="332">
                  <c:v>6.7</c:v>
                </c:pt>
                <c:pt idx="333">
                  <c:v>6.95</c:v>
                </c:pt>
                <c:pt idx="334">
                  <c:v>7</c:v>
                </c:pt>
                <c:pt idx="335">
                  <c:v>7.2</c:v>
                </c:pt>
                <c:pt idx="336">
                  <c:v>7.2</c:v>
                </c:pt>
                <c:pt idx="337">
                  <c:v>7.2750000000000004</c:v>
                </c:pt>
                <c:pt idx="338">
                  <c:v>7.35</c:v>
                </c:pt>
                <c:pt idx="339">
                  <c:v>6.9</c:v>
                </c:pt>
                <c:pt idx="340">
                  <c:v>7</c:v>
                </c:pt>
                <c:pt idx="341">
                  <c:v>7.5</c:v>
                </c:pt>
                <c:pt idx="342">
                  <c:v>7.55</c:v>
                </c:pt>
                <c:pt idx="343">
                  <c:v>7.85</c:v>
                </c:pt>
                <c:pt idx="344">
                  <c:v>8.1</c:v>
                </c:pt>
                <c:pt idx="345">
                  <c:v>8.1</c:v>
                </c:pt>
                <c:pt idx="346">
                  <c:v>8.1</c:v>
                </c:pt>
                <c:pt idx="347">
                  <c:v>8.35</c:v>
                </c:pt>
                <c:pt idx="348">
                  <c:v>8.5</c:v>
                </c:pt>
                <c:pt idx="349">
                  <c:v>8.5</c:v>
                </c:pt>
                <c:pt idx="350">
                  <c:v>8.85</c:v>
                </c:pt>
                <c:pt idx="351">
                  <c:v>9.1</c:v>
                </c:pt>
                <c:pt idx="352">
                  <c:v>9.15</c:v>
                </c:pt>
                <c:pt idx="353">
                  <c:v>9.1</c:v>
                </c:pt>
                <c:pt idx="354">
                  <c:v>9.3000000000000007</c:v>
                </c:pt>
                <c:pt idx="355">
                  <c:v>9.0500000000000007</c:v>
                </c:pt>
                <c:pt idx="356">
                  <c:v>8.5500000000000007</c:v>
                </c:pt>
                <c:pt idx="357">
                  <c:v>7.8</c:v>
                </c:pt>
                <c:pt idx="358">
                  <c:v>8.5500000000000007</c:v>
                </c:pt>
                <c:pt idx="359">
                  <c:v>8.6</c:v>
                </c:pt>
                <c:pt idx="360">
                  <c:v>8.6</c:v>
                </c:pt>
                <c:pt idx="361">
                  <c:v>9.1999999999999993</c:v>
                </c:pt>
                <c:pt idx="362">
                  <c:v>9.1999999999999993</c:v>
                </c:pt>
                <c:pt idx="363">
                  <c:v>8.75</c:v>
                </c:pt>
                <c:pt idx="364">
                  <c:v>8.75</c:v>
                </c:pt>
                <c:pt idx="365">
                  <c:v>8.75</c:v>
                </c:pt>
                <c:pt idx="366">
                  <c:v>9.1</c:v>
                </c:pt>
                <c:pt idx="367">
                  <c:v>9.0500000000000007</c:v>
                </c:pt>
                <c:pt idx="368">
                  <c:v>9.0500000000000007</c:v>
                </c:pt>
                <c:pt idx="369">
                  <c:v>9.15</c:v>
                </c:pt>
                <c:pt idx="370">
                  <c:v>9.4</c:v>
                </c:pt>
                <c:pt idx="371">
                  <c:v>9.85</c:v>
                </c:pt>
                <c:pt idx="372">
                  <c:v>10.050000000000001</c:v>
                </c:pt>
                <c:pt idx="373">
                  <c:v>10.1</c:v>
                </c:pt>
                <c:pt idx="374">
                  <c:v>9.9</c:v>
                </c:pt>
                <c:pt idx="375">
                  <c:v>10.15</c:v>
                </c:pt>
                <c:pt idx="376">
                  <c:v>10</c:v>
                </c:pt>
                <c:pt idx="377">
                  <c:v>10.050000000000001</c:v>
                </c:pt>
                <c:pt idx="378">
                  <c:v>10</c:v>
                </c:pt>
                <c:pt idx="379">
                  <c:v>10.35</c:v>
                </c:pt>
                <c:pt idx="380">
                  <c:v>10.3</c:v>
                </c:pt>
                <c:pt idx="381">
                  <c:v>10.8</c:v>
                </c:pt>
                <c:pt idx="382">
                  <c:v>11.05</c:v>
                </c:pt>
                <c:pt idx="383">
                  <c:v>11.275</c:v>
                </c:pt>
                <c:pt idx="384">
                  <c:v>11.35</c:v>
                </c:pt>
                <c:pt idx="385">
                  <c:v>11.35</c:v>
                </c:pt>
                <c:pt idx="386">
                  <c:v>11.8</c:v>
                </c:pt>
                <c:pt idx="387">
                  <c:v>12.25</c:v>
                </c:pt>
                <c:pt idx="388">
                  <c:v>12.6</c:v>
                </c:pt>
                <c:pt idx="389">
                  <c:v>12.55</c:v>
                </c:pt>
                <c:pt idx="390">
                  <c:v>13.3</c:v>
                </c:pt>
                <c:pt idx="391">
                  <c:v>11.75</c:v>
                </c:pt>
                <c:pt idx="392">
                  <c:v>11.35</c:v>
                </c:pt>
                <c:pt idx="393">
                  <c:v>11.85</c:v>
                </c:pt>
                <c:pt idx="394">
                  <c:v>12.9</c:v>
                </c:pt>
                <c:pt idx="395">
                  <c:v>12.1</c:v>
                </c:pt>
                <c:pt idx="396">
                  <c:v>12.25</c:v>
                </c:pt>
                <c:pt idx="397">
                  <c:v>11.85</c:v>
                </c:pt>
                <c:pt idx="398">
                  <c:v>11.7</c:v>
                </c:pt>
                <c:pt idx="399">
                  <c:v>12.15</c:v>
                </c:pt>
                <c:pt idx="400">
                  <c:v>12.4</c:v>
                </c:pt>
                <c:pt idx="401">
                  <c:v>12.25</c:v>
                </c:pt>
                <c:pt idx="402">
                  <c:v>12.4</c:v>
                </c:pt>
                <c:pt idx="403">
                  <c:v>12.35</c:v>
                </c:pt>
                <c:pt idx="404">
                  <c:v>12.25</c:v>
                </c:pt>
                <c:pt idx="405">
                  <c:v>12.8</c:v>
                </c:pt>
                <c:pt idx="406">
                  <c:v>12.95</c:v>
                </c:pt>
                <c:pt idx="407">
                  <c:v>13.8</c:v>
                </c:pt>
                <c:pt idx="408">
                  <c:v>14.45</c:v>
                </c:pt>
                <c:pt idx="409">
                  <c:v>14.25</c:v>
                </c:pt>
                <c:pt idx="410">
                  <c:v>14.75</c:v>
                </c:pt>
                <c:pt idx="411">
                  <c:v>14.55</c:v>
                </c:pt>
                <c:pt idx="412">
                  <c:v>14.7</c:v>
                </c:pt>
                <c:pt idx="413">
                  <c:v>14.95</c:v>
                </c:pt>
                <c:pt idx="414">
                  <c:v>15</c:v>
                </c:pt>
                <c:pt idx="415">
                  <c:v>14.9</c:v>
                </c:pt>
                <c:pt idx="416">
                  <c:v>15.35</c:v>
                </c:pt>
                <c:pt idx="417">
                  <c:v>16.05</c:v>
                </c:pt>
                <c:pt idx="418">
                  <c:v>15.85</c:v>
                </c:pt>
                <c:pt idx="419">
                  <c:v>15.65</c:v>
                </c:pt>
                <c:pt idx="420">
                  <c:v>16.7</c:v>
                </c:pt>
                <c:pt idx="421">
                  <c:v>16.100000000000001</c:v>
                </c:pt>
                <c:pt idx="422">
                  <c:v>15.5</c:v>
                </c:pt>
                <c:pt idx="423">
                  <c:v>13.95</c:v>
                </c:pt>
                <c:pt idx="424">
                  <c:v>14.35</c:v>
                </c:pt>
                <c:pt idx="425">
                  <c:v>14.65</c:v>
                </c:pt>
                <c:pt idx="426">
                  <c:v>15.6</c:v>
                </c:pt>
                <c:pt idx="427">
                  <c:v>15.8</c:v>
                </c:pt>
                <c:pt idx="428">
                  <c:v>15.9</c:v>
                </c:pt>
                <c:pt idx="429">
                  <c:v>16.600000000000001</c:v>
                </c:pt>
                <c:pt idx="430">
                  <c:v>16.600000000000001</c:v>
                </c:pt>
                <c:pt idx="431">
                  <c:v>17.55</c:v>
                </c:pt>
                <c:pt idx="432">
                  <c:v>17.399999999999999</c:v>
                </c:pt>
                <c:pt idx="433">
                  <c:v>18.149999999999999</c:v>
                </c:pt>
                <c:pt idx="434">
                  <c:v>18.100000000000001</c:v>
                </c:pt>
                <c:pt idx="435">
                  <c:v>18.399999999999999</c:v>
                </c:pt>
                <c:pt idx="436">
                  <c:v>18.8</c:v>
                </c:pt>
                <c:pt idx="437">
                  <c:v>19.2</c:v>
                </c:pt>
                <c:pt idx="438">
                  <c:v>19.649999999999999</c:v>
                </c:pt>
                <c:pt idx="439">
                  <c:v>20.100000000000001</c:v>
                </c:pt>
                <c:pt idx="440">
                  <c:v>21.3</c:v>
                </c:pt>
                <c:pt idx="441">
                  <c:v>22.95</c:v>
                </c:pt>
                <c:pt idx="442">
                  <c:v>24.3</c:v>
                </c:pt>
                <c:pt idx="443">
                  <c:v>21.2</c:v>
                </c:pt>
                <c:pt idx="444">
                  <c:v>22.75</c:v>
                </c:pt>
                <c:pt idx="445">
                  <c:v>25.45</c:v>
                </c:pt>
                <c:pt idx="446">
                  <c:v>25.1</c:v>
                </c:pt>
                <c:pt idx="447">
                  <c:v>24.4</c:v>
                </c:pt>
                <c:pt idx="448">
                  <c:v>23.65</c:v>
                </c:pt>
                <c:pt idx="449">
                  <c:v>24.2</c:v>
                </c:pt>
                <c:pt idx="450">
                  <c:v>26.5</c:v>
                </c:pt>
                <c:pt idx="451">
                  <c:v>27.25</c:v>
                </c:pt>
                <c:pt idx="452">
                  <c:v>28.8</c:v>
                </c:pt>
                <c:pt idx="453">
                  <c:v>30.7</c:v>
                </c:pt>
                <c:pt idx="454">
                  <c:v>31.45</c:v>
                </c:pt>
                <c:pt idx="455">
                  <c:v>32.25</c:v>
                </c:pt>
                <c:pt idx="456">
                  <c:v>40.049999999999997</c:v>
                </c:pt>
                <c:pt idx="457">
                  <c:v>36.049999999999997</c:v>
                </c:pt>
                <c:pt idx="458">
                  <c:v>33.049999999999997</c:v>
                </c:pt>
                <c:pt idx="459">
                  <c:v>29.15</c:v>
                </c:pt>
                <c:pt idx="460">
                  <c:v>28.55</c:v>
                </c:pt>
                <c:pt idx="461">
                  <c:v>29.35</c:v>
                </c:pt>
                <c:pt idx="462">
                  <c:v>32.1</c:v>
                </c:pt>
                <c:pt idx="463">
                  <c:v>34.6</c:v>
                </c:pt>
                <c:pt idx="464">
                  <c:v>30.3</c:v>
                </c:pt>
                <c:pt idx="465">
                  <c:v>31</c:v>
                </c:pt>
                <c:pt idx="466">
                  <c:v>31.2</c:v>
                </c:pt>
                <c:pt idx="467">
                  <c:v>32</c:v>
                </c:pt>
                <c:pt idx="468">
                  <c:v>29.9</c:v>
                </c:pt>
                <c:pt idx="469">
                  <c:v>29.75</c:v>
                </c:pt>
                <c:pt idx="470">
                  <c:v>31.1</c:v>
                </c:pt>
                <c:pt idx="471">
                  <c:v>30</c:v>
                </c:pt>
                <c:pt idx="472">
                  <c:v>29.6</c:v>
                </c:pt>
                <c:pt idx="473">
                  <c:v>25.9</c:v>
                </c:pt>
                <c:pt idx="474">
                  <c:v>22.15</c:v>
                </c:pt>
                <c:pt idx="475">
                  <c:v>22.5</c:v>
                </c:pt>
                <c:pt idx="476">
                  <c:v>24.3</c:v>
                </c:pt>
                <c:pt idx="477">
                  <c:v>27.45</c:v>
                </c:pt>
                <c:pt idx="478">
                  <c:v>25.35</c:v>
                </c:pt>
                <c:pt idx="479">
                  <c:v>25.4</c:v>
                </c:pt>
                <c:pt idx="480">
                  <c:v>26.85</c:v>
                </c:pt>
                <c:pt idx="481">
                  <c:v>24.4</c:v>
                </c:pt>
                <c:pt idx="482">
                  <c:v>24.5</c:v>
                </c:pt>
                <c:pt idx="483">
                  <c:v>25.4</c:v>
                </c:pt>
                <c:pt idx="484">
                  <c:v>25.05</c:v>
                </c:pt>
                <c:pt idx="485">
                  <c:v>27.15</c:v>
                </c:pt>
                <c:pt idx="486">
                  <c:v>31.5</c:v>
                </c:pt>
                <c:pt idx="487">
                  <c:v>31.55</c:v>
                </c:pt>
                <c:pt idx="488">
                  <c:v>31.35</c:v>
                </c:pt>
                <c:pt idx="489">
                  <c:v>29.05</c:v>
                </c:pt>
                <c:pt idx="490">
                  <c:v>28.05</c:v>
                </c:pt>
                <c:pt idx="491">
                  <c:v>30.5</c:v>
                </c:pt>
                <c:pt idx="492">
                  <c:v>31.05</c:v>
                </c:pt>
                <c:pt idx="493">
                  <c:v>30.5</c:v>
                </c:pt>
                <c:pt idx="494">
                  <c:v>29.05</c:v>
                </c:pt>
                <c:pt idx="495">
                  <c:v>31.05</c:v>
                </c:pt>
                <c:pt idx="496">
                  <c:v>30.25</c:v>
                </c:pt>
                <c:pt idx="497">
                  <c:v>31.7</c:v>
                </c:pt>
                <c:pt idx="498">
                  <c:v>30.7</c:v>
                </c:pt>
                <c:pt idx="499">
                  <c:v>29.65</c:v>
                </c:pt>
                <c:pt idx="500">
                  <c:v>29.65</c:v>
                </c:pt>
                <c:pt idx="501">
                  <c:v>31.35</c:v>
                </c:pt>
                <c:pt idx="502">
                  <c:v>33.85</c:v>
                </c:pt>
                <c:pt idx="503">
                  <c:v>33.200000000000003</c:v>
                </c:pt>
                <c:pt idx="504">
                  <c:v>34.549999999999997</c:v>
                </c:pt>
                <c:pt idx="505">
                  <c:v>38.450000000000003</c:v>
                </c:pt>
                <c:pt idx="506">
                  <c:v>42.15</c:v>
                </c:pt>
                <c:pt idx="507">
                  <c:v>42.8</c:v>
                </c:pt>
                <c:pt idx="508">
                  <c:v>44.5</c:v>
                </c:pt>
                <c:pt idx="509">
                  <c:v>44.3</c:v>
                </c:pt>
                <c:pt idx="510">
                  <c:v>48</c:v>
                </c:pt>
                <c:pt idx="511">
                  <c:v>59.2</c:v>
                </c:pt>
                <c:pt idx="512">
                  <c:v>54.25</c:v>
                </c:pt>
                <c:pt idx="513">
                  <c:v>41</c:v>
                </c:pt>
                <c:pt idx="514">
                  <c:v>32.1</c:v>
                </c:pt>
                <c:pt idx="515">
                  <c:v>32.1</c:v>
                </c:pt>
                <c:pt idx="516">
                  <c:v>32.1</c:v>
                </c:pt>
                <c:pt idx="517">
                  <c:v>31.05</c:v>
                </c:pt>
                <c:pt idx="518">
                  <c:v>27.35</c:v>
                </c:pt>
                <c:pt idx="519">
                  <c:v>20.95</c:v>
                </c:pt>
                <c:pt idx="520">
                  <c:v>20.95</c:v>
                </c:pt>
                <c:pt idx="521">
                  <c:v>27.7</c:v>
                </c:pt>
                <c:pt idx="522">
                  <c:v>30.75</c:v>
                </c:pt>
                <c:pt idx="523">
                  <c:v>31.65</c:v>
                </c:pt>
                <c:pt idx="524">
                  <c:v>28.65</c:v>
                </c:pt>
                <c:pt idx="525">
                  <c:v>27.4</c:v>
                </c:pt>
                <c:pt idx="526">
                  <c:v>26.2</c:v>
                </c:pt>
                <c:pt idx="527">
                  <c:v>23.15</c:v>
                </c:pt>
                <c:pt idx="528">
                  <c:v>26.5</c:v>
                </c:pt>
                <c:pt idx="529">
                  <c:v>26.25</c:v>
                </c:pt>
                <c:pt idx="530">
                  <c:v>23.5</c:v>
                </c:pt>
                <c:pt idx="531">
                  <c:v>24.5</c:v>
                </c:pt>
                <c:pt idx="532">
                  <c:v>22.65</c:v>
                </c:pt>
                <c:pt idx="533">
                  <c:v>23.05</c:v>
                </c:pt>
                <c:pt idx="534">
                  <c:v>24.5</c:v>
                </c:pt>
                <c:pt idx="535">
                  <c:v>28.25</c:v>
                </c:pt>
                <c:pt idx="536">
                  <c:v>28.5</c:v>
                </c:pt>
                <c:pt idx="537">
                  <c:v>28.05</c:v>
                </c:pt>
                <c:pt idx="538">
                  <c:v>27.45</c:v>
                </c:pt>
                <c:pt idx="539">
                  <c:v>28.05</c:v>
                </c:pt>
                <c:pt idx="540">
                  <c:v>25.8</c:v>
                </c:pt>
                <c:pt idx="541">
                  <c:v>23.4</c:v>
                </c:pt>
                <c:pt idx="542">
                  <c:v>23.95</c:v>
                </c:pt>
                <c:pt idx="543">
                  <c:v>25.25</c:v>
                </c:pt>
                <c:pt idx="544">
                  <c:v>25.9</c:v>
                </c:pt>
                <c:pt idx="545">
                  <c:v>24.8</c:v>
                </c:pt>
                <c:pt idx="546">
                  <c:v>24.25</c:v>
                </c:pt>
                <c:pt idx="547">
                  <c:v>24.3</c:v>
                </c:pt>
                <c:pt idx="548">
                  <c:v>24.35</c:v>
                </c:pt>
                <c:pt idx="549">
                  <c:v>24.8</c:v>
                </c:pt>
                <c:pt idx="550" formatCode="General">
                  <c:v>25.7</c:v>
                </c:pt>
                <c:pt idx="551" formatCode="General">
                  <c:v>21.85</c:v>
                </c:pt>
                <c:pt idx="552" formatCode="General">
                  <c:v>22.65</c:v>
                </c:pt>
                <c:pt idx="553" formatCode="General">
                  <c:v>24.25</c:v>
                </c:pt>
                <c:pt idx="554" formatCode="General">
                  <c:v>23.6</c:v>
                </c:pt>
                <c:pt idx="555" formatCode="General">
                  <c:v>23</c:v>
                </c:pt>
                <c:pt idx="556" formatCode="General">
                  <c:v>25.45</c:v>
                </c:pt>
                <c:pt idx="557" formatCode="General">
                  <c:v>28.65</c:v>
                </c:pt>
                <c:pt idx="558" formatCode="General">
                  <c:v>37.200000000000003</c:v>
                </c:pt>
                <c:pt idx="559" formatCode="General">
                  <c:v>28.85</c:v>
                </c:pt>
                <c:pt idx="560" formatCode="General">
                  <c:v>30.8</c:v>
                </c:pt>
                <c:pt idx="561" formatCode="General">
                  <c:v>39.35</c:v>
                </c:pt>
                <c:pt idx="562" formatCode="General">
                  <c:v>56.25</c:v>
                </c:pt>
                <c:pt idx="563" formatCode="General">
                  <c:v>45.15</c:v>
                </c:pt>
                <c:pt idx="564" formatCode="General">
                  <c:v>45.15</c:v>
                </c:pt>
                <c:pt idx="565" formatCode="General">
                  <c:v>64.2</c:v>
                </c:pt>
                <c:pt idx="566" formatCode="General">
                  <c:v>65.25</c:v>
                </c:pt>
                <c:pt idx="567" formatCode="General">
                  <c:v>43.95</c:v>
                </c:pt>
                <c:pt idx="568" formatCode="General">
                  <c:v>37.25</c:v>
                </c:pt>
                <c:pt idx="569" formatCode="General">
                  <c:v>37.85</c:v>
                </c:pt>
                <c:pt idx="570" formatCode="General">
                  <c:v>33.950000000000003</c:v>
                </c:pt>
                <c:pt idx="571" formatCode="General">
                  <c:v>32.825000000000003</c:v>
                </c:pt>
                <c:pt idx="572" formatCode="General">
                  <c:v>30.25</c:v>
                </c:pt>
                <c:pt idx="573" formatCode="General">
                  <c:v>31.85</c:v>
                </c:pt>
                <c:pt idx="574" formatCode="General">
                  <c:v>30.45</c:v>
                </c:pt>
                <c:pt idx="575" formatCode="General">
                  <c:v>28.9</c:v>
                </c:pt>
                <c:pt idx="576" formatCode="General">
                  <c:v>29.75</c:v>
                </c:pt>
                <c:pt idx="577" formatCode="General">
                  <c:v>34.9</c:v>
                </c:pt>
                <c:pt idx="578" formatCode="General">
                  <c:v>32.1</c:v>
                </c:pt>
                <c:pt idx="579" formatCode="General">
                  <c:v>29.65</c:v>
                </c:pt>
                <c:pt idx="580" formatCode="General">
                  <c:v>31.35</c:v>
                </c:pt>
                <c:pt idx="581" formatCode="General">
                  <c:v>32.450000000000003</c:v>
                </c:pt>
                <c:pt idx="582" formatCode="General">
                  <c:v>36.1</c:v>
                </c:pt>
                <c:pt idx="583" formatCode="General">
                  <c:v>37.5</c:v>
                </c:pt>
                <c:pt idx="584" formatCode="General">
                  <c:v>33.299999999999997</c:v>
                </c:pt>
                <c:pt idx="585" formatCode="General">
                  <c:v>32.25</c:v>
                </c:pt>
                <c:pt idx="586" formatCode="General">
                  <c:v>31.55</c:v>
                </c:pt>
                <c:pt idx="587" formatCode="General">
                  <c:v>31.65</c:v>
                </c:pt>
                <c:pt idx="588" formatCode="General">
                  <c:v>30.55</c:v>
                </c:pt>
                <c:pt idx="589" formatCode="General">
                  <c:v>29.9</c:v>
                </c:pt>
                <c:pt idx="590" formatCode="General">
                  <c:v>28.95</c:v>
                </c:pt>
                <c:pt idx="591" formatCode="General">
                  <c:v>29.75</c:v>
                </c:pt>
                <c:pt idx="592" formatCode="General">
                  <c:v>30.024999999999999</c:v>
                </c:pt>
                <c:pt idx="593" formatCode="General">
                  <c:v>24.7</c:v>
                </c:pt>
                <c:pt idx="594" formatCode="General">
                  <c:v>24.7</c:v>
                </c:pt>
                <c:pt idx="595" formatCode="General">
                  <c:v>24.7</c:v>
                </c:pt>
                <c:pt idx="596" formatCode="General">
                  <c:v>25.55</c:v>
                </c:pt>
                <c:pt idx="597" formatCode="General">
                  <c:v>25.625</c:v>
                </c:pt>
                <c:pt idx="598" formatCode="General">
                  <c:v>27.675000000000001</c:v>
                </c:pt>
                <c:pt idx="599" formatCode="General">
                  <c:v>25.875</c:v>
                </c:pt>
                <c:pt idx="600" formatCode="General">
                  <c:v>25</c:v>
                </c:pt>
                <c:pt idx="601" formatCode="General">
                  <c:v>26.524999999999999</c:v>
                </c:pt>
                <c:pt idx="602" formatCode="General">
                  <c:v>26.3</c:v>
                </c:pt>
                <c:pt idx="603" formatCode="General">
                  <c:v>23.774999999999999</c:v>
                </c:pt>
                <c:pt idx="604" formatCode="General">
                  <c:v>22.725000000000001</c:v>
                </c:pt>
                <c:pt idx="605" formatCode="General">
                  <c:v>22.725000000000001</c:v>
                </c:pt>
                <c:pt idx="606" formatCode="General">
                  <c:v>21.274999999999999</c:v>
                </c:pt>
                <c:pt idx="607" formatCode="General">
                  <c:v>22.125</c:v>
                </c:pt>
                <c:pt idx="608" formatCode="General">
                  <c:v>22.524999999999999</c:v>
                </c:pt>
                <c:pt idx="609" formatCode="General">
                  <c:v>20.475000000000001</c:v>
                </c:pt>
                <c:pt idx="610" formatCode="General">
                  <c:v>18.725000000000001</c:v>
                </c:pt>
                <c:pt idx="611" formatCode="General">
                  <c:v>18.774999999999999</c:v>
                </c:pt>
                <c:pt idx="612" formatCode="General">
                  <c:v>18.425000000000001</c:v>
                </c:pt>
                <c:pt idx="613" formatCode="General">
                  <c:v>21.274999999999999</c:v>
                </c:pt>
                <c:pt idx="614" formatCode="General">
                  <c:v>18.625</c:v>
                </c:pt>
                <c:pt idx="615" formatCode="General">
                  <c:v>16.600000000000001</c:v>
                </c:pt>
                <c:pt idx="616" formatCode="General">
                  <c:v>17.875</c:v>
                </c:pt>
                <c:pt idx="617" formatCode="General">
                  <c:v>18.3</c:v>
                </c:pt>
                <c:pt idx="618" formatCode="General">
                  <c:v>17.95</c:v>
                </c:pt>
                <c:pt idx="619" formatCode="General">
                  <c:v>17.350000000000001</c:v>
                </c:pt>
                <c:pt idx="620" formatCode="General">
                  <c:v>17.925000000000001</c:v>
                </c:pt>
                <c:pt idx="621" formatCode="General">
                  <c:v>20.3</c:v>
                </c:pt>
                <c:pt idx="622" formatCode="General">
                  <c:v>21.074999999999999</c:v>
                </c:pt>
                <c:pt idx="623" formatCode="General">
                  <c:v>20.5</c:v>
                </c:pt>
                <c:pt idx="624" formatCode="General">
                  <c:v>21</c:v>
                </c:pt>
                <c:pt idx="625" formatCode="General">
                  <c:v>21.574999999999999</c:v>
                </c:pt>
                <c:pt idx="626" formatCode="General">
                  <c:v>21.75</c:v>
                </c:pt>
                <c:pt idx="627" formatCode="General">
                  <c:v>18.850000000000001</c:v>
                </c:pt>
                <c:pt idx="628" formatCode="General">
                  <c:v>18.850000000000001</c:v>
                </c:pt>
                <c:pt idx="629" formatCode="General">
                  <c:v>18.850000000000001</c:v>
                </c:pt>
                <c:pt idx="630" formatCode="General">
                  <c:v>19.05</c:v>
                </c:pt>
                <c:pt idx="631" formatCode="General">
                  <c:v>19.45</c:v>
                </c:pt>
                <c:pt idx="632" formatCode="General">
                  <c:v>19.774999999999999</c:v>
                </c:pt>
                <c:pt idx="633" formatCode="General">
                  <c:v>22.195</c:v>
                </c:pt>
                <c:pt idx="634" formatCode="General">
                  <c:v>21.7</c:v>
                </c:pt>
                <c:pt idx="635" formatCode="General">
                  <c:v>21.5</c:v>
                </c:pt>
                <c:pt idx="636" formatCode="General">
                  <c:v>25.6</c:v>
                </c:pt>
                <c:pt idx="637" formatCode="General">
                  <c:v>31</c:v>
                </c:pt>
                <c:pt idx="638" formatCode="General">
                  <c:v>33.65</c:v>
                </c:pt>
                <c:pt idx="639" formatCode="General">
                  <c:v>32.799999999999997</c:v>
                </c:pt>
                <c:pt idx="640" formatCode="General">
                  <c:v>33.9</c:v>
                </c:pt>
                <c:pt idx="641" formatCode="General">
                  <c:v>34.85</c:v>
                </c:pt>
                <c:pt idx="642" formatCode="General">
                  <c:v>35.85</c:v>
                </c:pt>
                <c:pt idx="643" formatCode="General">
                  <c:v>36.450000000000003</c:v>
                </c:pt>
                <c:pt idx="644" formatCode="General">
                  <c:v>35.450000000000003</c:v>
                </c:pt>
                <c:pt idx="645" formatCode="General">
                  <c:v>35.700000000000003</c:v>
                </c:pt>
                <c:pt idx="646" formatCode="General">
                  <c:v>35.6</c:v>
                </c:pt>
                <c:pt idx="647" formatCode="General">
                  <c:v>37.85</c:v>
                </c:pt>
                <c:pt idx="648" formatCode="General">
                  <c:v>39.15</c:v>
                </c:pt>
                <c:pt idx="649" formatCode="General">
                  <c:v>38.200000000000003</c:v>
                </c:pt>
                <c:pt idx="650" formatCode="General">
                  <c:v>42.9</c:v>
                </c:pt>
                <c:pt idx="651" formatCode="General">
                  <c:v>40.700000000000003</c:v>
                </c:pt>
                <c:pt idx="652" formatCode="General">
                  <c:v>42.75</c:v>
                </c:pt>
                <c:pt idx="653" formatCode="General">
                  <c:v>46.075000000000003</c:v>
                </c:pt>
                <c:pt idx="654" formatCode="General">
                  <c:v>41.4</c:v>
                </c:pt>
                <c:pt idx="655" formatCode="General">
                  <c:v>40.450000000000003</c:v>
                </c:pt>
                <c:pt idx="656" formatCode="General">
                  <c:v>42.9</c:v>
                </c:pt>
                <c:pt idx="657" formatCode="General">
                  <c:v>44.8</c:v>
                </c:pt>
                <c:pt idx="658" formatCode="General">
                  <c:v>41.15</c:v>
                </c:pt>
                <c:pt idx="659" formatCode="General">
                  <c:v>35.200000000000003</c:v>
                </c:pt>
                <c:pt idx="660" formatCode="General">
                  <c:v>34.85</c:v>
                </c:pt>
                <c:pt idx="661" formatCode="General">
                  <c:v>35.299999999999997</c:v>
                </c:pt>
                <c:pt idx="662" formatCode="General">
                  <c:v>35.65</c:v>
                </c:pt>
                <c:pt idx="663" formatCode="General">
                  <c:v>36.65</c:v>
                </c:pt>
                <c:pt idx="664" formatCode="General">
                  <c:v>37.9</c:v>
                </c:pt>
                <c:pt idx="665" formatCode="General">
                  <c:v>42.1</c:v>
                </c:pt>
                <c:pt idx="666" formatCode="General">
                  <c:v>47.7</c:v>
                </c:pt>
                <c:pt idx="667" formatCode="General">
                  <c:v>45.51</c:v>
                </c:pt>
                <c:pt idx="668" formatCode="General">
                  <c:v>44.674999999999997</c:v>
                </c:pt>
                <c:pt idx="669" formatCode="General">
                  <c:v>42.15</c:v>
                </c:pt>
                <c:pt idx="670" formatCode="General">
                  <c:v>43.725000000000001</c:v>
                </c:pt>
                <c:pt idx="671" formatCode="General">
                  <c:v>44.674999999999997</c:v>
                </c:pt>
                <c:pt idx="672" formatCode="General">
                  <c:v>42.725000000000001</c:v>
                </c:pt>
                <c:pt idx="673" formatCode="General">
                  <c:v>43.45</c:v>
                </c:pt>
                <c:pt idx="674" formatCode="General">
                  <c:v>42.2</c:v>
                </c:pt>
                <c:pt idx="675" formatCode="General">
                  <c:v>41.65</c:v>
                </c:pt>
                <c:pt idx="676" formatCode="General">
                  <c:v>41.85</c:v>
                </c:pt>
                <c:pt idx="677" formatCode="General">
                  <c:v>46.15</c:v>
                </c:pt>
                <c:pt idx="678" formatCode="General">
                  <c:v>46.325000000000003</c:v>
                </c:pt>
                <c:pt idx="679" formatCode="General">
                  <c:v>45.75</c:v>
                </c:pt>
                <c:pt idx="680" formatCode="General">
                  <c:v>49.774999999999999</c:v>
                </c:pt>
                <c:pt idx="681" formatCode="General">
                  <c:v>49.475000000000001</c:v>
                </c:pt>
                <c:pt idx="682" formatCode="General">
                  <c:v>51.125</c:v>
                </c:pt>
                <c:pt idx="683" formatCode="General">
                  <c:v>55.3</c:v>
                </c:pt>
                <c:pt idx="684" formatCode="General">
                  <c:v>56.65</c:v>
                </c:pt>
                <c:pt idx="685" formatCode="General">
                  <c:v>58.85</c:v>
                </c:pt>
                <c:pt idx="686" formatCode="General">
                  <c:v>53.8</c:v>
                </c:pt>
                <c:pt idx="687" formatCode="General">
                  <c:v>64.099999999999994</c:v>
                </c:pt>
                <c:pt idx="688" formatCode="General">
                  <c:v>69.650000000000006</c:v>
                </c:pt>
                <c:pt idx="689" formatCode="General">
                  <c:v>70.650000000000006</c:v>
                </c:pt>
                <c:pt idx="690" formatCode="General">
                  <c:v>70.650000000000006</c:v>
                </c:pt>
                <c:pt idx="691" formatCode="General">
                  <c:v>59</c:v>
                </c:pt>
                <c:pt idx="692" formatCode="General">
                  <c:v>54.4</c:v>
                </c:pt>
                <c:pt idx="693" formatCode="General">
                  <c:v>57.05</c:v>
                </c:pt>
                <c:pt idx="694" formatCode="General">
                  <c:v>45.3</c:v>
                </c:pt>
              </c:numCache>
            </c:numRef>
          </c:val>
          <c:smooth val="0"/>
          <c:extLst>
            <c:ext xmlns:c16="http://schemas.microsoft.com/office/drawing/2014/chart" uri="{C3380CC4-5D6E-409C-BE32-E72D297353CC}">
              <c16:uniqueId val="{00000002-40D5-4F5F-B9FD-FFF58024801C}"/>
            </c:ext>
          </c:extLst>
        </c:ser>
        <c:ser>
          <c:idx val="11"/>
          <c:order val="3"/>
          <c:tx>
            <c:strRef>
              <c:f>'MAIN SHEET'!$I$1</c:f>
              <c:strCache>
                <c:ptCount val="1"/>
                <c:pt idx="0">
                  <c:v> NEA/JKM</c:v>
                </c:pt>
              </c:strCache>
            </c:strRef>
          </c:tx>
          <c:spPr>
            <a:ln>
              <a:solidFill>
                <a:srgbClr val="00B050"/>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SHEET'!$I$1356:$I$2060</c:f>
              <c:numCache>
                <c:formatCode>0.00</c:formatCode>
                <c:ptCount val="705"/>
                <c:pt idx="0">
                  <c:v>5.38</c:v>
                </c:pt>
                <c:pt idx="1">
                  <c:v>5.38</c:v>
                </c:pt>
                <c:pt idx="2">
                  <c:v>5.3949999999999996</c:v>
                </c:pt>
                <c:pt idx="3">
                  <c:v>5.4050000000000002</c:v>
                </c:pt>
                <c:pt idx="4">
                  <c:v>5.44</c:v>
                </c:pt>
                <c:pt idx="5">
                  <c:v>5.4550000000000001</c:v>
                </c:pt>
                <c:pt idx="6">
                  <c:v>5.5049999999999999</c:v>
                </c:pt>
                <c:pt idx="7">
                  <c:v>5.45</c:v>
                </c:pt>
                <c:pt idx="8">
                  <c:v>5.53</c:v>
                </c:pt>
                <c:pt idx="9">
                  <c:v>5.61</c:v>
                </c:pt>
                <c:pt idx="10">
                  <c:v>5.01</c:v>
                </c:pt>
                <c:pt idx="11">
                  <c:v>4.97</c:v>
                </c:pt>
                <c:pt idx="12">
                  <c:v>4.9000000000000004</c:v>
                </c:pt>
                <c:pt idx="13">
                  <c:v>4.875</c:v>
                </c:pt>
                <c:pt idx="14">
                  <c:v>4.6050000000000004</c:v>
                </c:pt>
                <c:pt idx="15">
                  <c:v>4.3049999999999997</c:v>
                </c:pt>
                <c:pt idx="16">
                  <c:v>4.1749999999999998</c:v>
                </c:pt>
                <c:pt idx="17">
                  <c:v>4.1749999999999998</c:v>
                </c:pt>
                <c:pt idx="18">
                  <c:v>3.9950000000000001</c:v>
                </c:pt>
                <c:pt idx="19">
                  <c:v>4.0350000000000001</c:v>
                </c:pt>
                <c:pt idx="20">
                  <c:v>4.0199999999999996</c:v>
                </c:pt>
                <c:pt idx="21">
                  <c:v>3.8</c:v>
                </c:pt>
                <c:pt idx="22">
                  <c:v>3.65</c:v>
                </c:pt>
                <c:pt idx="23">
                  <c:v>3.53</c:v>
                </c:pt>
                <c:pt idx="24">
                  <c:v>3.2850000000000001</c:v>
                </c:pt>
                <c:pt idx="25">
                  <c:v>2.97</c:v>
                </c:pt>
                <c:pt idx="26">
                  <c:v>2.9350000000000001</c:v>
                </c:pt>
                <c:pt idx="27">
                  <c:v>2.835</c:v>
                </c:pt>
                <c:pt idx="28">
                  <c:v>2.78</c:v>
                </c:pt>
                <c:pt idx="29">
                  <c:v>2.74</c:v>
                </c:pt>
                <c:pt idx="30">
                  <c:v>2.73</c:v>
                </c:pt>
                <c:pt idx="31">
                  <c:v>2.71</c:v>
                </c:pt>
                <c:pt idx="32">
                  <c:v>2.6749999999999998</c:v>
                </c:pt>
                <c:pt idx="33">
                  <c:v>2.7</c:v>
                </c:pt>
                <c:pt idx="34">
                  <c:v>2.73</c:v>
                </c:pt>
                <c:pt idx="35">
                  <c:v>2.8050000000000002</c:v>
                </c:pt>
                <c:pt idx="36">
                  <c:v>2.8149999999999999</c:v>
                </c:pt>
                <c:pt idx="37">
                  <c:v>2.835</c:v>
                </c:pt>
                <c:pt idx="38">
                  <c:v>2.8250000000000002</c:v>
                </c:pt>
                <c:pt idx="39">
                  <c:v>2.875</c:v>
                </c:pt>
                <c:pt idx="40">
                  <c:v>2.95</c:v>
                </c:pt>
                <c:pt idx="41">
                  <c:v>3.03</c:v>
                </c:pt>
                <c:pt idx="42">
                  <c:v>3.105</c:v>
                </c:pt>
                <c:pt idx="43">
                  <c:v>3.1150000000000002</c:v>
                </c:pt>
                <c:pt idx="44">
                  <c:v>3.12</c:v>
                </c:pt>
                <c:pt idx="45">
                  <c:v>3.1349999999999998</c:v>
                </c:pt>
                <c:pt idx="46">
                  <c:v>3.17</c:v>
                </c:pt>
                <c:pt idx="47">
                  <c:v>3.3149999999999999</c:v>
                </c:pt>
                <c:pt idx="48">
                  <c:v>3.37</c:v>
                </c:pt>
                <c:pt idx="49">
                  <c:v>3.3</c:v>
                </c:pt>
                <c:pt idx="50">
                  <c:v>3.33</c:v>
                </c:pt>
                <c:pt idx="51">
                  <c:v>3.415</c:v>
                </c:pt>
                <c:pt idx="52">
                  <c:v>3.5449999999999999</c:v>
                </c:pt>
                <c:pt idx="53">
                  <c:v>3.61</c:v>
                </c:pt>
                <c:pt idx="54">
                  <c:v>3.6549999999999998</c:v>
                </c:pt>
                <c:pt idx="55">
                  <c:v>3.7549999999999999</c:v>
                </c:pt>
                <c:pt idx="56">
                  <c:v>3.7250000000000001</c:v>
                </c:pt>
                <c:pt idx="57">
                  <c:v>3.7050000000000001</c:v>
                </c:pt>
                <c:pt idx="58">
                  <c:v>3.5649999999999999</c:v>
                </c:pt>
                <c:pt idx="59">
                  <c:v>3.2949999999999999</c:v>
                </c:pt>
                <c:pt idx="60">
                  <c:v>2.96</c:v>
                </c:pt>
                <c:pt idx="61">
                  <c:v>2.87</c:v>
                </c:pt>
                <c:pt idx="62">
                  <c:v>2.7250000000000001</c:v>
                </c:pt>
                <c:pt idx="63">
                  <c:v>2.35</c:v>
                </c:pt>
                <c:pt idx="64">
                  <c:v>2.335</c:v>
                </c:pt>
                <c:pt idx="65">
                  <c:v>2.2949999999999999</c:v>
                </c:pt>
                <c:pt idx="66">
                  <c:v>2.2999999999999998</c:v>
                </c:pt>
                <c:pt idx="67">
                  <c:v>2.3050000000000002</c:v>
                </c:pt>
                <c:pt idx="68">
                  <c:v>2.3050000000000002</c:v>
                </c:pt>
                <c:pt idx="69">
                  <c:v>2.4550000000000001</c:v>
                </c:pt>
                <c:pt idx="70">
                  <c:v>2.44</c:v>
                </c:pt>
                <c:pt idx="71">
                  <c:v>2.44</c:v>
                </c:pt>
                <c:pt idx="72">
                  <c:v>2.5350000000000001</c:v>
                </c:pt>
                <c:pt idx="73">
                  <c:v>2.4249999999999998</c:v>
                </c:pt>
                <c:pt idx="74">
                  <c:v>2.31</c:v>
                </c:pt>
                <c:pt idx="75">
                  <c:v>2.2599999999999998</c:v>
                </c:pt>
                <c:pt idx="76">
                  <c:v>2.1150000000000002</c:v>
                </c:pt>
                <c:pt idx="77">
                  <c:v>2.06</c:v>
                </c:pt>
                <c:pt idx="78">
                  <c:v>1.9950000000000001</c:v>
                </c:pt>
                <c:pt idx="79">
                  <c:v>1.8149999999999999</c:v>
                </c:pt>
                <c:pt idx="80">
                  <c:v>1.8049999999999999</c:v>
                </c:pt>
                <c:pt idx="81">
                  <c:v>1.76</c:v>
                </c:pt>
                <c:pt idx="82">
                  <c:v>1.74</c:v>
                </c:pt>
                <c:pt idx="83">
                  <c:v>1.69</c:v>
                </c:pt>
                <c:pt idx="84">
                  <c:v>1.72</c:v>
                </c:pt>
                <c:pt idx="85">
                  <c:v>1.675</c:v>
                </c:pt>
                <c:pt idx="86">
                  <c:v>1.675</c:v>
                </c:pt>
                <c:pt idx="87">
                  <c:v>1.73</c:v>
                </c:pt>
                <c:pt idx="88">
                  <c:v>1.73</c:v>
                </c:pt>
                <c:pt idx="89">
                  <c:v>1.86</c:v>
                </c:pt>
                <c:pt idx="90">
                  <c:v>1.86</c:v>
                </c:pt>
                <c:pt idx="91">
                  <c:v>1.905</c:v>
                </c:pt>
                <c:pt idx="92">
                  <c:v>2.1749999999999998</c:v>
                </c:pt>
                <c:pt idx="93">
                  <c:v>2.2549999999999999</c:v>
                </c:pt>
                <c:pt idx="94">
                  <c:v>2.375</c:v>
                </c:pt>
                <c:pt idx="95">
                  <c:v>2.36</c:v>
                </c:pt>
                <c:pt idx="96">
                  <c:v>2.38</c:v>
                </c:pt>
                <c:pt idx="97">
                  <c:v>2.375</c:v>
                </c:pt>
                <c:pt idx="98">
                  <c:v>2.3199999999999998</c:v>
                </c:pt>
                <c:pt idx="99">
                  <c:v>2.29</c:v>
                </c:pt>
                <c:pt idx="100">
                  <c:v>2.17</c:v>
                </c:pt>
                <c:pt idx="101">
                  <c:v>2.0649999999999999</c:v>
                </c:pt>
                <c:pt idx="102">
                  <c:v>2.0649999999999999</c:v>
                </c:pt>
                <c:pt idx="103">
                  <c:v>1.7949999999999999</c:v>
                </c:pt>
                <c:pt idx="104">
                  <c:v>1.78</c:v>
                </c:pt>
                <c:pt idx="105">
                  <c:v>1.7549999999999999</c:v>
                </c:pt>
                <c:pt idx="106">
                  <c:v>1.8</c:v>
                </c:pt>
                <c:pt idx="107">
                  <c:v>1.93</c:v>
                </c:pt>
                <c:pt idx="108">
                  <c:v>1.93</c:v>
                </c:pt>
                <c:pt idx="109">
                  <c:v>2.04</c:v>
                </c:pt>
                <c:pt idx="110">
                  <c:v>1.9850000000000001</c:v>
                </c:pt>
                <c:pt idx="111">
                  <c:v>2.0249999999999999</c:v>
                </c:pt>
                <c:pt idx="112">
                  <c:v>2.06</c:v>
                </c:pt>
                <c:pt idx="113">
                  <c:v>1.9850000000000001</c:v>
                </c:pt>
                <c:pt idx="114">
                  <c:v>2.0049999999999999</c:v>
                </c:pt>
                <c:pt idx="115">
                  <c:v>2.06</c:v>
                </c:pt>
                <c:pt idx="116">
                  <c:v>2.08</c:v>
                </c:pt>
                <c:pt idx="117">
                  <c:v>2.0550000000000002</c:v>
                </c:pt>
                <c:pt idx="118">
                  <c:v>2.13</c:v>
                </c:pt>
                <c:pt idx="119">
                  <c:v>2.125</c:v>
                </c:pt>
                <c:pt idx="120">
                  <c:v>2.12</c:v>
                </c:pt>
                <c:pt idx="121">
                  <c:v>2.105</c:v>
                </c:pt>
                <c:pt idx="122">
                  <c:v>2.08</c:v>
                </c:pt>
                <c:pt idx="123">
                  <c:v>2.0699999999999998</c:v>
                </c:pt>
                <c:pt idx="124">
                  <c:v>2.0350000000000001</c:v>
                </c:pt>
                <c:pt idx="125">
                  <c:v>2.0950000000000002</c:v>
                </c:pt>
                <c:pt idx="126">
                  <c:v>2.0750000000000002</c:v>
                </c:pt>
                <c:pt idx="127">
                  <c:v>2.0499999999999998</c:v>
                </c:pt>
                <c:pt idx="128">
                  <c:v>2.0699999999999998</c:v>
                </c:pt>
                <c:pt idx="129">
                  <c:v>2.1</c:v>
                </c:pt>
                <c:pt idx="130">
                  <c:v>2.1</c:v>
                </c:pt>
                <c:pt idx="131">
                  <c:v>2.1150000000000002</c:v>
                </c:pt>
                <c:pt idx="132">
                  <c:v>2.105</c:v>
                </c:pt>
                <c:pt idx="133">
                  <c:v>2.0649999999999999</c:v>
                </c:pt>
                <c:pt idx="134">
                  <c:v>2.085</c:v>
                </c:pt>
                <c:pt idx="135">
                  <c:v>2.1349999999999998</c:v>
                </c:pt>
                <c:pt idx="136">
                  <c:v>2.1349999999999998</c:v>
                </c:pt>
                <c:pt idx="137">
                  <c:v>2.2599999999999998</c:v>
                </c:pt>
                <c:pt idx="138">
                  <c:v>2.2200000000000002</c:v>
                </c:pt>
                <c:pt idx="139">
                  <c:v>2.2000000000000002</c:v>
                </c:pt>
                <c:pt idx="140">
                  <c:v>2.33</c:v>
                </c:pt>
                <c:pt idx="141">
                  <c:v>2.35</c:v>
                </c:pt>
                <c:pt idx="142">
                  <c:v>2.2999999999999998</c:v>
                </c:pt>
                <c:pt idx="143">
                  <c:v>2.2999999999999998</c:v>
                </c:pt>
                <c:pt idx="144">
                  <c:v>2.2949999999999999</c:v>
                </c:pt>
                <c:pt idx="145">
                  <c:v>2.375</c:v>
                </c:pt>
                <c:pt idx="146">
                  <c:v>2.395</c:v>
                </c:pt>
                <c:pt idx="147">
                  <c:v>2.4500000000000002</c:v>
                </c:pt>
                <c:pt idx="148">
                  <c:v>2.5350000000000001</c:v>
                </c:pt>
                <c:pt idx="149">
                  <c:v>2.54</c:v>
                </c:pt>
                <c:pt idx="150">
                  <c:v>2.605</c:v>
                </c:pt>
                <c:pt idx="151">
                  <c:v>2.605</c:v>
                </c:pt>
                <c:pt idx="152">
                  <c:v>2.6349999999999998</c:v>
                </c:pt>
                <c:pt idx="153">
                  <c:v>2.6749999999999998</c:v>
                </c:pt>
                <c:pt idx="154">
                  <c:v>2.9249999999999998</c:v>
                </c:pt>
                <c:pt idx="155">
                  <c:v>3.0049999999999999</c:v>
                </c:pt>
                <c:pt idx="156">
                  <c:v>3.29</c:v>
                </c:pt>
                <c:pt idx="157">
                  <c:v>3.29</c:v>
                </c:pt>
                <c:pt idx="158">
                  <c:v>3.31</c:v>
                </c:pt>
                <c:pt idx="159">
                  <c:v>3.5449999999999999</c:v>
                </c:pt>
                <c:pt idx="160">
                  <c:v>3.81</c:v>
                </c:pt>
                <c:pt idx="161">
                  <c:v>4.0149999999999997</c:v>
                </c:pt>
                <c:pt idx="162">
                  <c:v>4.125</c:v>
                </c:pt>
                <c:pt idx="163">
                  <c:v>4.1100000000000003</c:v>
                </c:pt>
                <c:pt idx="164">
                  <c:v>4.1100000000000003</c:v>
                </c:pt>
                <c:pt idx="165">
                  <c:v>4.165</c:v>
                </c:pt>
                <c:pt idx="166">
                  <c:v>4</c:v>
                </c:pt>
                <c:pt idx="167">
                  <c:v>3.7450000000000001</c:v>
                </c:pt>
                <c:pt idx="168">
                  <c:v>3.7650000000000001</c:v>
                </c:pt>
                <c:pt idx="169">
                  <c:v>3.8050000000000002</c:v>
                </c:pt>
                <c:pt idx="170">
                  <c:v>3.8250000000000002</c:v>
                </c:pt>
                <c:pt idx="171">
                  <c:v>3.8</c:v>
                </c:pt>
                <c:pt idx="172">
                  <c:v>4.1900000000000004</c:v>
                </c:pt>
                <c:pt idx="173">
                  <c:v>4.2949999999999999</c:v>
                </c:pt>
                <c:pt idx="174">
                  <c:v>4.3849999999999998</c:v>
                </c:pt>
                <c:pt idx="175">
                  <c:v>4.3949999999999996</c:v>
                </c:pt>
                <c:pt idx="176">
                  <c:v>4.45</c:v>
                </c:pt>
                <c:pt idx="177">
                  <c:v>4.5199999999999996</c:v>
                </c:pt>
                <c:pt idx="178">
                  <c:v>4.51</c:v>
                </c:pt>
                <c:pt idx="179">
                  <c:v>4.51</c:v>
                </c:pt>
                <c:pt idx="180">
                  <c:v>4.51</c:v>
                </c:pt>
                <c:pt idx="181">
                  <c:v>4.49</c:v>
                </c:pt>
                <c:pt idx="182">
                  <c:v>4.4950000000000001</c:v>
                </c:pt>
                <c:pt idx="183">
                  <c:v>4.4950000000000001</c:v>
                </c:pt>
                <c:pt idx="184">
                  <c:v>4.6749999999999998</c:v>
                </c:pt>
                <c:pt idx="185">
                  <c:v>4.71</c:v>
                </c:pt>
                <c:pt idx="186">
                  <c:v>4.68</c:v>
                </c:pt>
                <c:pt idx="187">
                  <c:v>4.6449999999999996</c:v>
                </c:pt>
                <c:pt idx="188">
                  <c:v>4.66</c:v>
                </c:pt>
                <c:pt idx="189">
                  <c:v>4.6950000000000003</c:v>
                </c:pt>
                <c:pt idx="190">
                  <c:v>4.7350000000000003</c:v>
                </c:pt>
                <c:pt idx="191">
                  <c:v>4.84</c:v>
                </c:pt>
                <c:pt idx="192">
                  <c:v>4.84</c:v>
                </c:pt>
                <c:pt idx="193">
                  <c:v>4.9050000000000002</c:v>
                </c:pt>
                <c:pt idx="194">
                  <c:v>4.9749999999999996</c:v>
                </c:pt>
                <c:pt idx="195">
                  <c:v>5.08</c:v>
                </c:pt>
                <c:pt idx="196">
                  <c:v>5.1150000000000002</c:v>
                </c:pt>
                <c:pt idx="197">
                  <c:v>5.0999999999999996</c:v>
                </c:pt>
                <c:pt idx="198">
                  <c:v>5.16</c:v>
                </c:pt>
                <c:pt idx="199">
                  <c:v>5.165</c:v>
                </c:pt>
                <c:pt idx="200">
                  <c:v>5.2549999999999999</c:v>
                </c:pt>
                <c:pt idx="201">
                  <c:v>5.3650000000000002</c:v>
                </c:pt>
                <c:pt idx="202">
                  <c:v>5.3449999999999998</c:v>
                </c:pt>
                <c:pt idx="203">
                  <c:v>5.4450000000000003</c:v>
                </c:pt>
                <c:pt idx="204">
                  <c:v>5.51</c:v>
                </c:pt>
                <c:pt idx="205">
                  <c:v>5.76</c:v>
                </c:pt>
                <c:pt idx="206">
                  <c:v>6.05</c:v>
                </c:pt>
                <c:pt idx="207">
                  <c:v>6.47</c:v>
                </c:pt>
                <c:pt idx="208">
                  <c:v>6.4649999999999999</c:v>
                </c:pt>
                <c:pt idx="209">
                  <c:v>6.61</c:v>
                </c:pt>
                <c:pt idx="210">
                  <c:v>6.7850000000000001</c:v>
                </c:pt>
                <c:pt idx="211">
                  <c:v>7.01</c:v>
                </c:pt>
                <c:pt idx="212">
                  <c:v>7.33</c:v>
                </c:pt>
                <c:pt idx="213">
                  <c:v>7.42</c:v>
                </c:pt>
                <c:pt idx="214">
                  <c:v>7.31</c:v>
                </c:pt>
                <c:pt idx="215">
                  <c:v>7.48</c:v>
                </c:pt>
                <c:pt idx="216">
                  <c:v>7.45</c:v>
                </c:pt>
                <c:pt idx="217">
                  <c:v>6.83</c:v>
                </c:pt>
                <c:pt idx="218">
                  <c:v>6.6749999999999998</c:v>
                </c:pt>
                <c:pt idx="219">
                  <c:v>6.52</c:v>
                </c:pt>
                <c:pt idx="220">
                  <c:v>6.5549999999999997</c:v>
                </c:pt>
                <c:pt idx="221">
                  <c:v>6.7850000000000001</c:v>
                </c:pt>
                <c:pt idx="222">
                  <c:v>6.83</c:v>
                </c:pt>
                <c:pt idx="223">
                  <c:v>6.8150000000000004</c:v>
                </c:pt>
                <c:pt idx="224">
                  <c:v>6.81</c:v>
                </c:pt>
                <c:pt idx="225">
                  <c:v>6.8049999999999997</c:v>
                </c:pt>
                <c:pt idx="226">
                  <c:v>6.7549999999999999</c:v>
                </c:pt>
                <c:pt idx="227">
                  <c:v>6.5949999999999998</c:v>
                </c:pt>
                <c:pt idx="228">
                  <c:v>6.81</c:v>
                </c:pt>
                <c:pt idx="229">
                  <c:v>6.79</c:v>
                </c:pt>
                <c:pt idx="230">
                  <c:v>6.66</c:v>
                </c:pt>
                <c:pt idx="231">
                  <c:v>6.53</c:v>
                </c:pt>
                <c:pt idx="232">
                  <c:v>6.64</c:v>
                </c:pt>
                <c:pt idx="233">
                  <c:v>6.7850000000000001</c:v>
                </c:pt>
                <c:pt idx="234">
                  <c:v>6.9850000000000003</c:v>
                </c:pt>
                <c:pt idx="235">
                  <c:v>7.05</c:v>
                </c:pt>
                <c:pt idx="236">
                  <c:v>7.43</c:v>
                </c:pt>
                <c:pt idx="237">
                  <c:v>7.61</c:v>
                </c:pt>
                <c:pt idx="238">
                  <c:v>7.94</c:v>
                </c:pt>
                <c:pt idx="239">
                  <c:v>8.1050000000000004</c:v>
                </c:pt>
                <c:pt idx="240">
                  <c:v>8.2899999999999991</c:v>
                </c:pt>
                <c:pt idx="241">
                  <c:v>8.0649999999999995</c:v>
                </c:pt>
                <c:pt idx="242">
                  <c:v>8.16</c:v>
                </c:pt>
                <c:pt idx="243">
                  <c:v>8.5350000000000001</c:v>
                </c:pt>
                <c:pt idx="244">
                  <c:v>9.1950000000000003</c:v>
                </c:pt>
                <c:pt idx="245">
                  <c:v>9.89</c:v>
                </c:pt>
                <c:pt idx="246">
                  <c:v>10.94</c:v>
                </c:pt>
                <c:pt idx="247">
                  <c:v>11.84</c:v>
                </c:pt>
                <c:pt idx="248">
                  <c:v>12.875</c:v>
                </c:pt>
                <c:pt idx="249">
                  <c:v>12.93</c:v>
                </c:pt>
                <c:pt idx="250">
                  <c:v>13.02</c:v>
                </c:pt>
                <c:pt idx="251">
                  <c:v>12.81</c:v>
                </c:pt>
                <c:pt idx="252">
                  <c:v>12.965</c:v>
                </c:pt>
                <c:pt idx="253">
                  <c:v>13.074999999999999</c:v>
                </c:pt>
                <c:pt idx="254">
                  <c:v>13.37</c:v>
                </c:pt>
                <c:pt idx="255">
                  <c:v>13.675000000000001</c:v>
                </c:pt>
                <c:pt idx="256">
                  <c:v>13.83</c:v>
                </c:pt>
                <c:pt idx="257">
                  <c:v>14.08</c:v>
                </c:pt>
                <c:pt idx="258">
                  <c:v>14.87</c:v>
                </c:pt>
                <c:pt idx="259">
                  <c:v>15.68</c:v>
                </c:pt>
                <c:pt idx="260">
                  <c:v>16.399999999999999</c:v>
                </c:pt>
                <c:pt idx="261">
                  <c:v>18.760000000000002</c:v>
                </c:pt>
                <c:pt idx="262">
                  <c:v>21.785</c:v>
                </c:pt>
                <c:pt idx="263">
                  <c:v>23.75</c:v>
                </c:pt>
                <c:pt idx="264">
                  <c:v>26.324999999999999</c:v>
                </c:pt>
                <c:pt idx="265">
                  <c:v>30.7</c:v>
                </c:pt>
                <c:pt idx="266">
                  <c:v>35.435000000000002</c:v>
                </c:pt>
                <c:pt idx="267">
                  <c:v>39.72</c:v>
                </c:pt>
                <c:pt idx="268">
                  <c:v>39.700000000000003</c:v>
                </c:pt>
                <c:pt idx="269">
                  <c:v>39.215000000000003</c:v>
                </c:pt>
                <c:pt idx="270">
                  <c:v>16.164999999999999</c:v>
                </c:pt>
                <c:pt idx="271">
                  <c:v>15.315</c:v>
                </c:pt>
                <c:pt idx="272">
                  <c:v>14.04</c:v>
                </c:pt>
                <c:pt idx="273">
                  <c:v>13</c:v>
                </c:pt>
                <c:pt idx="274">
                  <c:v>12.535</c:v>
                </c:pt>
                <c:pt idx="275">
                  <c:v>11.44</c:v>
                </c:pt>
                <c:pt idx="276">
                  <c:v>10.404999999999999</c:v>
                </c:pt>
                <c:pt idx="277">
                  <c:v>10.01</c:v>
                </c:pt>
                <c:pt idx="278">
                  <c:v>9.73</c:v>
                </c:pt>
                <c:pt idx="279">
                  <c:v>9.42</c:v>
                </c:pt>
                <c:pt idx="280">
                  <c:v>8.69</c:v>
                </c:pt>
                <c:pt idx="281">
                  <c:v>8.4849999999999994</c:v>
                </c:pt>
                <c:pt idx="282">
                  <c:v>8.3949999999999996</c:v>
                </c:pt>
                <c:pt idx="283">
                  <c:v>8.3699999999999992</c:v>
                </c:pt>
                <c:pt idx="284">
                  <c:v>7.54</c:v>
                </c:pt>
                <c:pt idx="285">
                  <c:v>7.42</c:v>
                </c:pt>
                <c:pt idx="286">
                  <c:v>7.7050000000000001</c:v>
                </c:pt>
                <c:pt idx="287">
                  <c:v>7.37</c:v>
                </c:pt>
                <c:pt idx="288">
                  <c:v>6.9249999999999998</c:v>
                </c:pt>
                <c:pt idx="289">
                  <c:v>6.9249999999999998</c:v>
                </c:pt>
                <c:pt idx="290">
                  <c:v>6.75</c:v>
                </c:pt>
                <c:pt idx="291">
                  <c:v>6.7249999999999996</c:v>
                </c:pt>
                <c:pt idx="292">
                  <c:v>6.7350000000000003</c:v>
                </c:pt>
                <c:pt idx="293">
                  <c:v>6.665</c:v>
                </c:pt>
                <c:pt idx="294">
                  <c:v>6.68</c:v>
                </c:pt>
                <c:pt idx="295">
                  <c:v>6.78</c:v>
                </c:pt>
                <c:pt idx="296">
                  <c:v>6.5250000000000004</c:v>
                </c:pt>
                <c:pt idx="297">
                  <c:v>6.4349999999999996</c:v>
                </c:pt>
                <c:pt idx="298">
                  <c:v>6.2050000000000001</c:v>
                </c:pt>
                <c:pt idx="299">
                  <c:v>6.05</c:v>
                </c:pt>
                <c:pt idx="300">
                  <c:v>5.69</c:v>
                </c:pt>
                <c:pt idx="301">
                  <c:v>5.4450000000000003</c:v>
                </c:pt>
                <c:pt idx="302">
                  <c:v>5.4349999999999996</c:v>
                </c:pt>
                <c:pt idx="303">
                  <c:v>5.4850000000000003</c:v>
                </c:pt>
                <c:pt idx="304">
                  <c:v>5.76</c:v>
                </c:pt>
                <c:pt idx="305">
                  <c:v>6.0350000000000001</c:v>
                </c:pt>
                <c:pt idx="306">
                  <c:v>5.9850000000000003</c:v>
                </c:pt>
                <c:pt idx="307">
                  <c:v>6.335</c:v>
                </c:pt>
                <c:pt idx="308">
                  <c:v>6.55</c:v>
                </c:pt>
                <c:pt idx="309">
                  <c:v>6.625</c:v>
                </c:pt>
                <c:pt idx="310">
                  <c:v>6.7249999999999996</c:v>
                </c:pt>
                <c:pt idx="311">
                  <c:v>6.7450000000000001</c:v>
                </c:pt>
                <c:pt idx="312">
                  <c:v>6.8650000000000002</c:v>
                </c:pt>
                <c:pt idx="313">
                  <c:v>6.8949999999999996</c:v>
                </c:pt>
                <c:pt idx="314">
                  <c:v>6.8550000000000004</c:v>
                </c:pt>
                <c:pt idx="315">
                  <c:v>6.6550000000000002</c:v>
                </c:pt>
                <c:pt idx="316">
                  <c:v>6.6050000000000004</c:v>
                </c:pt>
                <c:pt idx="317">
                  <c:v>6.85</c:v>
                </c:pt>
                <c:pt idx="318">
                  <c:v>7.0549999999999997</c:v>
                </c:pt>
                <c:pt idx="319">
                  <c:v>6.93</c:v>
                </c:pt>
                <c:pt idx="320">
                  <c:v>6.9050000000000002</c:v>
                </c:pt>
                <c:pt idx="321">
                  <c:v>6.81</c:v>
                </c:pt>
                <c:pt idx="322">
                  <c:v>6.96</c:v>
                </c:pt>
                <c:pt idx="323">
                  <c:v>7.1849999999999996</c:v>
                </c:pt>
                <c:pt idx="324">
                  <c:v>7.1849999999999996</c:v>
                </c:pt>
                <c:pt idx="325">
                  <c:v>7.2</c:v>
                </c:pt>
                <c:pt idx="326">
                  <c:v>7.2</c:v>
                </c:pt>
                <c:pt idx="327">
                  <c:v>7.2750000000000004</c:v>
                </c:pt>
                <c:pt idx="328">
                  <c:v>7.4</c:v>
                </c:pt>
                <c:pt idx="329">
                  <c:v>7.415</c:v>
                </c:pt>
                <c:pt idx="330">
                  <c:v>7.4450000000000003</c:v>
                </c:pt>
                <c:pt idx="331">
                  <c:v>7.51</c:v>
                </c:pt>
                <c:pt idx="332">
                  <c:v>7.53</c:v>
                </c:pt>
                <c:pt idx="333">
                  <c:v>7.6449999999999996</c:v>
                </c:pt>
                <c:pt idx="334">
                  <c:v>7.97</c:v>
                </c:pt>
                <c:pt idx="335">
                  <c:v>8.18</c:v>
                </c:pt>
                <c:pt idx="336">
                  <c:v>8.6150000000000002</c:v>
                </c:pt>
                <c:pt idx="337">
                  <c:v>8.51</c:v>
                </c:pt>
                <c:pt idx="338">
                  <c:v>8.5050000000000008</c:v>
                </c:pt>
                <c:pt idx="339">
                  <c:v>8.6750000000000007</c:v>
                </c:pt>
                <c:pt idx="340">
                  <c:v>8.4</c:v>
                </c:pt>
                <c:pt idx="341">
                  <c:v>8.3249999999999993</c:v>
                </c:pt>
                <c:pt idx="342">
                  <c:v>8.68</c:v>
                </c:pt>
                <c:pt idx="343">
                  <c:v>8.7650000000000006</c:v>
                </c:pt>
                <c:pt idx="344">
                  <c:v>9.0050000000000008</c:v>
                </c:pt>
                <c:pt idx="345">
                  <c:v>9.1950000000000003</c:v>
                </c:pt>
                <c:pt idx="346">
                  <c:v>9.3800000000000008</c:v>
                </c:pt>
                <c:pt idx="347">
                  <c:v>9.4700000000000006</c:v>
                </c:pt>
                <c:pt idx="348">
                  <c:v>9.4550000000000001</c:v>
                </c:pt>
                <c:pt idx="349">
                  <c:v>9.5399999999999991</c:v>
                </c:pt>
                <c:pt idx="350">
                  <c:v>9.6349999999999998</c:v>
                </c:pt>
                <c:pt idx="351">
                  <c:v>10.01</c:v>
                </c:pt>
                <c:pt idx="352">
                  <c:v>10.1</c:v>
                </c:pt>
                <c:pt idx="353">
                  <c:v>10.1</c:v>
                </c:pt>
                <c:pt idx="354">
                  <c:v>10.33</c:v>
                </c:pt>
                <c:pt idx="355">
                  <c:v>10.355</c:v>
                </c:pt>
                <c:pt idx="356">
                  <c:v>10.36</c:v>
                </c:pt>
                <c:pt idx="357">
                  <c:v>9.9499999999999993</c:v>
                </c:pt>
                <c:pt idx="358">
                  <c:v>9.6449999999999996</c:v>
                </c:pt>
                <c:pt idx="359">
                  <c:v>9.98</c:v>
                </c:pt>
                <c:pt idx="360">
                  <c:v>10.34</c:v>
                </c:pt>
                <c:pt idx="361">
                  <c:v>10.31</c:v>
                </c:pt>
                <c:pt idx="362">
                  <c:v>10.31</c:v>
                </c:pt>
                <c:pt idx="363">
                  <c:v>10.46</c:v>
                </c:pt>
                <c:pt idx="364">
                  <c:v>10.28</c:v>
                </c:pt>
                <c:pt idx="365">
                  <c:v>10.285</c:v>
                </c:pt>
                <c:pt idx="366">
                  <c:v>10.42</c:v>
                </c:pt>
                <c:pt idx="367">
                  <c:v>11.09</c:v>
                </c:pt>
                <c:pt idx="368">
                  <c:v>11.05</c:v>
                </c:pt>
                <c:pt idx="369">
                  <c:v>11.02</c:v>
                </c:pt>
                <c:pt idx="370">
                  <c:v>11.14</c:v>
                </c:pt>
                <c:pt idx="371">
                  <c:v>11.285</c:v>
                </c:pt>
                <c:pt idx="372">
                  <c:v>11.895</c:v>
                </c:pt>
                <c:pt idx="373">
                  <c:v>12.21</c:v>
                </c:pt>
                <c:pt idx="374">
                  <c:v>12.244999999999999</c:v>
                </c:pt>
                <c:pt idx="375">
                  <c:v>12.22</c:v>
                </c:pt>
                <c:pt idx="376">
                  <c:v>12.42</c:v>
                </c:pt>
                <c:pt idx="377">
                  <c:v>12.074999999999999</c:v>
                </c:pt>
                <c:pt idx="378">
                  <c:v>11.945</c:v>
                </c:pt>
                <c:pt idx="379">
                  <c:v>11.895</c:v>
                </c:pt>
                <c:pt idx="380">
                  <c:v>11.92</c:v>
                </c:pt>
                <c:pt idx="381">
                  <c:v>12.095000000000001</c:v>
                </c:pt>
                <c:pt idx="382">
                  <c:v>12.57</c:v>
                </c:pt>
                <c:pt idx="383">
                  <c:v>12.765000000000001</c:v>
                </c:pt>
                <c:pt idx="384">
                  <c:v>12.9</c:v>
                </c:pt>
                <c:pt idx="385">
                  <c:v>13.05</c:v>
                </c:pt>
                <c:pt idx="386">
                  <c:v>12.984999999999999</c:v>
                </c:pt>
                <c:pt idx="387">
                  <c:v>13.185</c:v>
                </c:pt>
                <c:pt idx="388">
                  <c:v>13.404999999999999</c:v>
                </c:pt>
                <c:pt idx="389">
                  <c:v>14.26</c:v>
                </c:pt>
                <c:pt idx="390">
                  <c:v>13.925000000000001</c:v>
                </c:pt>
                <c:pt idx="391">
                  <c:v>14.31</c:v>
                </c:pt>
                <c:pt idx="392">
                  <c:v>13.4</c:v>
                </c:pt>
                <c:pt idx="393">
                  <c:v>12.945</c:v>
                </c:pt>
                <c:pt idx="394">
                  <c:v>12.815</c:v>
                </c:pt>
                <c:pt idx="395">
                  <c:v>13.855</c:v>
                </c:pt>
                <c:pt idx="396">
                  <c:v>13.545</c:v>
                </c:pt>
                <c:pt idx="397">
                  <c:v>13.44</c:v>
                </c:pt>
                <c:pt idx="398">
                  <c:v>13.345000000000001</c:v>
                </c:pt>
                <c:pt idx="399">
                  <c:v>13.39</c:v>
                </c:pt>
                <c:pt idx="400">
                  <c:v>14.28</c:v>
                </c:pt>
                <c:pt idx="401">
                  <c:v>14.28</c:v>
                </c:pt>
                <c:pt idx="402">
                  <c:v>14.395</c:v>
                </c:pt>
                <c:pt idx="403">
                  <c:v>14.61</c:v>
                </c:pt>
                <c:pt idx="404">
                  <c:v>14.625</c:v>
                </c:pt>
                <c:pt idx="405">
                  <c:v>14.54</c:v>
                </c:pt>
                <c:pt idx="406">
                  <c:v>14.715</c:v>
                </c:pt>
                <c:pt idx="407">
                  <c:v>14.79</c:v>
                </c:pt>
                <c:pt idx="408">
                  <c:v>15.47</c:v>
                </c:pt>
                <c:pt idx="409">
                  <c:v>15.79</c:v>
                </c:pt>
                <c:pt idx="410">
                  <c:v>15.835000000000001</c:v>
                </c:pt>
                <c:pt idx="411">
                  <c:v>16.170000000000002</c:v>
                </c:pt>
                <c:pt idx="412">
                  <c:v>15.994999999999999</c:v>
                </c:pt>
                <c:pt idx="413">
                  <c:v>16.05</c:v>
                </c:pt>
                <c:pt idx="414">
                  <c:v>16.215</c:v>
                </c:pt>
                <c:pt idx="415">
                  <c:v>16.215</c:v>
                </c:pt>
                <c:pt idx="416">
                  <c:v>17.18</c:v>
                </c:pt>
                <c:pt idx="417">
                  <c:v>17.25</c:v>
                </c:pt>
                <c:pt idx="418">
                  <c:v>16.934999999999999</c:v>
                </c:pt>
                <c:pt idx="419">
                  <c:v>16.815000000000001</c:v>
                </c:pt>
                <c:pt idx="420">
                  <c:v>16.844999999999999</c:v>
                </c:pt>
                <c:pt idx="421">
                  <c:v>17.364999999999998</c:v>
                </c:pt>
                <c:pt idx="422">
                  <c:v>17.295000000000002</c:v>
                </c:pt>
                <c:pt idx="423">
                  <c:v>17.14</c:v>
                </c:pt>
                <c:pt idx="424">
                  <c:v>15.765000000000001</c:v>
                </c:pt>
                <c:pt idx="425">
                  <c:v>15.09</c:v>
                </c:pt>
                <c:pt idx="426">
                  <c:v>15.725</c:v>
                </c:pt>
                <c:pt idx="427">
                  <c:v>16.77</c:v>
                </c:pt>
                <c:pt idx="428">
                  <c:v>17.135000000000002</c:v>
                </c:pt>
                <c:pt idx="429">
                  <c:v>17.059999999999999</c:v>
                </c:pt>
                <c:pt idx="430">
                  <c:v>17.760000000000002</c:v>
                </c:pt>
                <c:pt idx="431">
                  <c:v>18.254999999999999</c:v>
                </c:pt>
                <c:pt idx="432">
                  <c:v>18.885000000000002</c:v>
                </c:pt>
                <c:pt idx="433">
                  <c:v>19.02</c:v>
                </c:pt>
                <c:pt idx="434">
                  <c:v>19.25</c:v>
                </c:pt>
                <c:pt idx="435">
                  <c:v>19.565000000000001</c:v>
                </c:pt>
                <c:pt idx="436">
                  <c:v>19.98</c:v>
                </c:pt>
                <c:pt idx="437">
                  <c:v>19.844999999999999</c:v>
                </c:pt>
                <c:pt idx="438">
                  <c:v>19.774999999999999</c:v>
                </c:pt>
                <c:pt idx="439">
                  <c:v>20.03</c:v>
                </c:pt>
                <c:pt idx="440">
                  <c:v>20.41</c:v>
                </c:pt>
                <c:pt idx="441">
                  <c:v>22.1</c:v>
                </c:pt>
                <c:pt idx="442">
                  <c:v>24.184999999999999</c:v>
                </c:pt>
                <c:pt idx="443">
                  <c:v>26.805</c:v>
                </c:pt>
                <c:pt idx="444">
                  <c:v>25.44</c:v>
                </c:pt>
                <c:pt idx="445">
                  <c:v>24.785</c:v>
                </c:pt>
                <c:pt idx="446">
                  <c:v>27.26</c:v>
                </c:pt>
                <c:pt idx="447">
                  <c:v>27.56</c:v>
                </c:pt>
                <c:pt idx="448">
                  <c:v>27.35</c:v>
                </c:pt>
                <c:pt idx="449">
                  <c:v>26.305</c:v>
                </c:pt>
                <c:pt idx="450">
                  <c:v>27.17</c:v>
                </c:pt>
                <c:pt idx="451">
                  <c:v>29.795000000000002</c:v>
                </c:pt>
                <c:pt idx="452">
                  <c:v>31.675000000000001</c:v>
                </c:pt>
                <c:pt idx="453">
                  <c:v>32.195</c:v>
                </c:pt>
                <c:pt idx="454">
                  <c:v>34.685000000000002</c:v>
                </c:pt>
                <c:pt idx="455">
                  <c:v>34.14</c:v>
                </c:pt>
                <c:pt idx="456">
                  <c:v>36.424999999999997</c:v>
                </c:pt>
                <c:pt idx="457">
                  <c:v>42.094999999999999</c:v>
                </c:pt>
                <c:pt idx="458">
                  <c:v>37.854999999999997</c:v>
                </c:pt>
                <c:pt idx="459">
                  <c:v>37.215000000000003</c:v>
                </c:pt>
                <c:pt idx="460">
                  <c:v>33.33</c:v>
                </c:pt>
                <c:pt idx="461">
                  <c:v>33.314999999999998</c:v>
                </c:pt>
                <c:pt idx="462">
                  <c:v>34.17</c:v>
                </c:pt>
                <c:pt idx="463">
                  <c:v>36.270000000000003</c:v>
                </c:pt>
                <c:pt idx="464">
                  <c:v>37.814999999999998</c:v>
                </c:pt>
                <c:pt idx="465">
                  <c:v>34.94</c:v>
                </c:pt>
                <c:pt idx="466">
                  <c:v>35.484999999999999</c:v>
                </c:pt>
                <c:pt idx="467">
                  <c:v>35.49</c:v>
                </c:pt>
                <c:pt idx="468">
                  <c:v>35.49</c:v>
                </c:pt>
                <c:pt idx="469">
                  <c:v>33.85</c:v>
                </c:pt>
                <c:pt idx="470">
                  <c:v>33.450000000000003</c:v>
                </c:pt>
                <c:pt idx="471">
                  <c:v>33.795000000000002</c:v>
                </c:pt>
                <c:pt idx="472">
                  <c:v>33.950000000000003</c:v>
                </c:pt>
                <c:pt idx="473">
                  <c:v>32.524999999999999</c:v>
                </c:pt>
                <c:pt idx="474">
                  <c:v>30.08</c:v>
                </c:pt>
                <c:pt idx="475">
                  <c:v>29.434999999999999</c:v>
                </c:pt>
                <c:pt idx="476">
                  <c:v>27.614999999999998</c:v>
                </c:pt>
                <c:pt idx="477">
                  <c:v>26.245000000000001</c:v>
                </c:pt>
                <c:pt idx="478">
                  <c:v>26.245000000000001</c:v>
                </c:pt>
                <c:pt idx="479">
                  <c:v>27.78</c:v>
                </c:pt>
                <c:pt idx="480">
                  <c:v>30</c:v>
                </c:pt>
                <c:pt idx="481">
                  <c:v>30.734999999999999</c:v>
                </c:pt>
                <c:pt idx="482">
                  <c:v>29.8</c:v>
                </c:pt>
                <c:pt idx="483">
                  <c:v>27.34</c:v>
                </c:pt>
                <c:pt idx="484">
                  <c:v>28.46</c:v>
                </c:pt>
                <c:pt idx="485">
                  <c:v>29.675000000000001</c:v>
                </c:pt>
                <c:pt idx="486">
                  <c:v>32.25</c:v>
                </c:pt>
                <c:pt idx="487">
                  <c:v>36.744999999999997</c:v>
                </c:pt>
                <c:pt idx="488">
                  <c:v>37.725000000000001</c:v>
                </c:pt>
                <c:pt idx="489">
                  <c:v>36.634999999999998</c:v>
                </c:pt>
                <c:pt idx="490">
                  <c:v>35.655000000000001</c:v>
                </c:pt>
                <c:pt idx="491">
                  <c:v>35.255000000000003</c:v>
                </c:pt>
                <c:pt idx="492">
                  <c:v>37.19</c:v>
                </c:pt>
                <c:pt idx="493">
                  <c:v>35.880000000000003</c:v>
                </c:pt>
                <c:pt idx="494">
                  <c:v>35.369999999999997</c:v>
                </c:pt>
                <c:pt idx="495">
                  <c:v>35.200000000000003</c:v>
                </c:pt>
                <c:pt idx="496">
                  <c:v>36.744999999999997</c:v>
                </c:pt>
                <c:pt idx="497">
                  <c:v>35.984999999999999</c:v>
                </c:pt>
                <c:pt idx="498">
                  <c:v>36.185000000000002</c:v>
                </c:pt>
                <c:pt idx="499">
                  <c:v>34.564999999999998</c:v>
                </c:pt>
                <c:pt idx="500">
                  <c:v>34.85</c:v>
                </c:pt>
                <c:pt idx="501">
                  <c:v>34.03</c:v>
                </c:pt>
                <c:pt idx="502">
                  <c:v>34.244999999999997</c:v>
                </c:pt>
                <c:pt idx="503">
                  <c:v>34.954999999999998</c:v>
                </c:pt>
                <c:pt idx="504">
                  <c:v>34.555</c:v>
                </c:pt>
                <c:pt idx="505">
                  <c:v>37.615000000000002</c:v>
                </c:pt>
                <c:pt idx="506">
                  <c:v>38.564999999999998</c:v>
                </c:pt>
                <c:pt idx="507">
                  <c:v>39.505000000000003</c:v>
                </c:pt>
                <c:pt idx="508">
                  <c:v>40.44</c:v>
                </c:pt>
                <c:pt idx="509">
                  <c:v>40.549999999999997</c:v>
                </c:pt>
                <c:pt idx="510">
                  <c:v>42.484999999999999</c:v>
                </c:pt>
                <c:pt idx="511">
                  <c:v>44.005000000000003</c:v>
                </c:pt>
                <c:pt idx="512">
                  <c:v>44.98</c:v>
                </c:pt>
                <c:pt idx="513">
                  <c:v>42.72</c:v>
                </c:pt>
                <c:pt idx="514">
                  <c:v>38.94</c:v>
                </c:pt>
                <c:pt idx="515">
                  <c:v>32.774999999999999</c:v>
                </c:pt>
                <c:pt idx="516">
                  <c:v>33.255000000000003</c:v>
                </c:pt>
                <c:pt idx="517">
                  <c:v>33.1</c:v>
                </c:pt>
                <c:pt idx="518">
                  <c:v>31.17</c:v>
                </c:pt>
                <c:pt idx="519">
                  <c:v>29.33</c:v>
                </c:pt>
                <c:pt idx="520">
                  <c:v>25.184999999999999</c:v>
                </c:pt>
                <c:pt idx="521">
                  <c:v>25.664999999999999</c:v>
                </c:pt>
                <c:pt idx="522">
                  <c:v>29.87</c:v>
                </c:pt>
                <c:pt idx="523">
                  <c:v>31.475000000000001</c:v>
                </c:pt>
                <c:pt idx="524">
                  <c:v>32.549999999999997</c:v>
                </c:pt>
                <c:pt idx="525">
                  <c:v>30.215</c:v>
                </c:pt>
                <c:pt idx="526">
                  <c:v>27.73</c:v>
                </c:pt>
                <c:pt idx="527">
                  <c:v>25.984999999999999</c:v>
                </c:pt>
                <c:pt idx="528">
                  <c:v>24.98</c:v>
                </c:pt>
                <c:pt idx="529">
                  <c:v>27.605</c:v>
                </c:pt>
                <c:pt idx="530">
                  <c:v>27.765000000000001</c:v>
                </c:pt>
                <c:pt idx="531">
                  <c:v>22.93</c:v>
                </c:pt>
                <c:pt idx="532">
                  <c:v>21.094999999999999</c:v>
                </c:pt>
                <c:pt idx="533">
                  <c:v>19.89</c:v>
                </c:pt>
                <c:pt idx="534">
                  <c:v>20.02</c:v>
                </c:pt>
                <c:pt idx="535">
                  <c:v>22.09</c:v>
                </c:pt>
                <c:pt idx="536">
                  <c:v>26.515000000000001</c:v>
                </c:pt>
                <c:pt idx="537">
                  <c:v>27.885000000000002</c:v>
                </c:pt>
                <c:pt idx="538">
                  <c:v>28.22</c:v>
                </c:pt>
                <c:pt idx="539">
                  <c:v>30.565000000000001</c:v>
                </c:pt>
                <c:pt idx="540">
                  <c:v>31.015000000000001</c:v>
                </c:pt>
                <c:pt idx="541">
                  <c:v>31.015000000000001</c:v>
                </c:pt>
                <c:pt idx="542">
                  <c:v>31.015000000000001</c:v>
                </c:pt>
                <c:pt idx="543">
                  <c:v>31.45</c:v>
                </c:pt>
                <c:pt idx="544">
                  <c:v>29.51</c:v>
                </c:pt>
                <c:pt idx="545">
                  <c:v>27.19</c:v>
                </c:pt>
                <c:pt idx="546">
                  <c:v>26.555</c:v>
                </c:pt>
                <c:pt idx="547">
                  <c:v>26.925000000000001</c:v>
                </c:pt>
                <c:pt idx="548">
                  <c:v>25.35</c:v>
                </c:pt>
                <c:pt idx="549">
                  <c:v>25.024999999999999</c:v>
                </c:pt>
                <c:pt idx="550">
                  <c:v>25.66</c:v>
                </c:pt>
                <c:pt idx="551">
                  <c:v>26.434999999999999</c:v>
                </c:pt>
                <c:pt idx="552">
                  <c:v>24.03</c:v>
                </c:pt>
                <c:pt idx="553">
                  <c:v>23.43</c:v>
                </c:pt>
                <c:pt idx="554">
                  <c:v>25.274999999999999</c:v>
                </c:pt>
                <c:pt idx="555">
                  <c:v>24.54</c:v>
                </c:pt>
                <c:pt idx="556">
                  <c:v>24.535</c:v>
                </c:pt>
                <c:pt idx="557">
                  <c:v>26.414999999999999</c:v>
                </c:pt>
                <c:pt idx="558">
                  <c:v>33.31</c:v>
                </c:pt>
                <c:pt idx="559">
                  <c:v>36.274999999999999</c:v>
                </c:pt>
                <c:pt idx="560">
                  <c:v>32.524999999999999</c:v>
                </c:pt>
                <c:pt idx="561">
                  <c:v>33.35</c:v>
                </c:pt>
                <c:pt idx="562">
                  <c:v>38.895000000000003</c:v>
                </c:pt>
                <c:pt idx="563">
                  <c:v>46.744999999999997</c:v>
                </c:pt>
                <c:pt idx="564" formatCode="General">
                  <c:v>46.744999999999997</c:v>
                </c:pt>
                <c:pt idx="565" formatCode="General">
                  <c:v>50.664999999999999</c:v>
                </c:pt>
                <c:pt idx="566" formatCode="General">
                  <c:v>54.44</c:v>
                </c:pt>
                <c:pt idx="567" formatCode="General">
                  <c:v>53.965000000000003</c:v>
                </c:pt>
                <c:pt idx="568" formatCode="General">
                  <c:v>42.18</c:v>
                </c:pt>
                <c:pt idx="569" formatCode="General">
                  <c:v>38.47</c:v>
                </c:pt>
                <c:pt idx="570" formatCode="General">
                  <c:v>33.159999999999997</c:v>
                </c:pt>
                <c:pt idx="571" formatCode="General">
                  <c:v>30.625</c:v>
                </c:pt>
                <c:pt idx="572" formatCode="General">
                  <c:v>32.44</c:v>
                </c:pt>
                <c:pt idx="573" formatCode="General">
                  <c:v>33.664999999999999</c:v>
                </c:pt>
                <c:pt idx="574" formatCode="General">
                  <c:v>35.06</c:v>
                </c:pt>
                <c:pt idx="575" formatCode="General">
                  <c:v>34.799999999999997</c:v>
                </c:pt>
                <c:pt idx="576" formatCode="General">
                  <c:v>34.340000000000003</c:v>
                </c:pt>
                <c:pt idx="577" formatCode="General">
                  <c:v>34.984999999999999</c:v>
                </c:pt>
                <c:pt idx="578" formatCode="General">
                  <c:v>37.1</c:v>
                </c:pt>
                <c:pt idx="579" formatCode="General">
                  <c:v>38.104999999999997</c:v>
                </c:pt>
                <c:pt idx="580" formatCode="General">
                  <c:v>32.825000000000003</c:v>
                </c:pt>
                <c:pt idx="581" formatCode="General">
                  <c:v>34.445</c:v>
                </c:pt>
                <c:pt idx="582" formatCode="General">
                  <c:v>35</c:v>
                </c:pt>
                <c:pt idx="583" formatCode="General">
                  <c:v>37.034999999999997</c:v>
                </c:pt>
                <c:pt idx="584" formatCode="General">
                  <c:v>37.090000000000003</c:v>
                </c:pt>
                <c:pt idx="585" formatCode="General">
                  <c:v>34.875</c:v>
                </c:pt>
                <c:pt idx="586" formatCode="General">
                  <c:v>34.265000000000001</c:v>
                </c:pt>
                <c:pt idx="587" formatCode="General">
                  <c:v>32.81</c:v>
                </c:pt>
                <c:pt idx="588" formatCode="General">
                  <c:v>32.344999999999999</c:v>
                </c:pt>
                <c:pt idx="589" formatCode="General">
                  <c:v>30.614999999999998</c:v>
                </c:pt>
                <c:pt idx="590" formatCode="General">
                  <c:v>30.89</c:v>
                </c:pt>
                <c:pt idx="591" formatCode="General">
                  <c:v>30.164999999999999</c:v>
                </c:pt>
                <c:pt idx="592" formatCode="General">
                  <c:v>30.234999999999999</c:v>
                </c:pt>
                <c:pt idx="593" formatCode="General">
                  <c:v>30.135000000000002</c:v>
                </c:pt>
                <c:pt idx="594" formatCode="General">
                  <c:v>30.135000000000002</c:v>
                </c:pt>
                <c:pt idx="595" formatCode="General">
                  <c:v>28.015000000000001</c:v>
                </c:pt>
                <c:pt idx="596" formatCode="General">
                  <c:v>25.93</c:v>
                </c:pt>
                <c:pt idx="597" formatCode="General">
                  <c:v>26.375</c:v>
                </c:pt>
                <c:pt idx="598" formatCode="General">
                  <c:v>26.285</c:v>
                </c:pt>
                <c:pt idx="599" formatCode="General">
                  <c:v>27.785</c:v>
                </c:pt>
                <c:pt idx="600" formatCode="General">
                  <c:v>25.64</c:v>
                </c:pt>
                <c:pt idx="601" formatCode="General">
                  <c:v>25.01</c:v>
                </c:pt>
                <c:pt idx="602" formatCode="General">
                  <c:v>23.66</c:v>
                </c:pt>
                <c:pt idx="603" formatCode="General">
                  <c:v>24.265000000000001</c:v>
                </c:pt>
                <c:pt idx="604" formatCode="General">
                  <c:v>22.785</c:v>
                </c:pt>
                <c:pt idx="605" formatCode="General">
                  <c:v>22.785</c:v>
                </c:pt>
                <c:pt idx="606" formatCode="General">
                  <c:v>22.785</c:v>
                </c:pt>
                <c:pt idx="607" formatCode="General">
                  <c:v>23.07</c:v>
                </c:pt>
                <c:pt idx="608" formatCode="General">
                  <c:v>23.524999999999999</c:v>
                </c:pt>
                <c:pt idx="609" formatCode="General">
                  <c:v>23.85</c:v>
                </c:pt>
                <c:pt idx="610" formatCode="General">
                  <c:v>22.54</c:v>
                </c:pt>
                <c:pt idx="611" formatCode="General">
                  <c:v>20.475000000000001</c:v>
                </c:pt>
                <c:pt idx="612" formatCode="General">
                  <c:v>19.989999999999998</c:v>
                </c:pt>
                <c:pt idx="613" formatCode="General">
                  <c:v>20.079999999999998</c:v>
                </c:pt>
                <c:pt idx="614" formatCode="General">
                  <c:v>22.5</c:v>
                </c:pt>
                <c:pt idx="615" formatCode="General">
                  <c:v>22.5</c:v>
                </c:pt>
                <c:pt idx="616" formatCode="General">
                  <c:v>20.399999999999999</c:v>
                </c:pt>
                <c:pt idx="617" formatCode="General">
                  <c:v>21.55</c:v>
                </c:pt>
                <c:pt idx="618" formatCode="General">
                  <c:v>21.065000000000001</c:v>
                </c:pt>
                <c:pt idx="619" formatCode="General">
                  <c:v>20.9</c:v>
                </c:pt>
                <c:pt idx="620" formatCode="General">
                  <c:v>21.184999999999999</c:v>
                </c:pt>
                <c:pt idx="621" formatCode="General">
                  <c:v>21.725000000000001</c:v>
                </c:pt>
                <c:pt idx="622" formatCode="General">
                  <c:v>21.855</c:v>
                </c:pt>
                <c:pt idx="623" formatCode="General">
                  <c:v>21.87</c:v>
                </c:pt>
                <c:pt idx="624" formatCode="General">
                  <c:v>22.274999999999999</c:v>
                </c:pt>
                <c:pt idx="625" formatCode="General">
                  <c:v>22.675000000000001</c:v>
                </c:pt>
                <c:pt idx="626" formatCode="General">
                  <c:v>23.03</c:v>
                </c:pt>
                <c:pt idx="627" formatCode="General">
                  <c:v>23.175000000000001</c:v>
                </c:pt>
                <c:pt idx="628" formatCode="General">
                  <c:v>22.88</c:v>
                </c:pt>
                <c:pt idx="629" formatCode="General">
                  <c:v>23.04</c:v>
                </c:pt>
                <c:pt idx="630" formatCode="General">
                  <c:v>23.16</c:v>
                </c:pt>
                <c:pt idx="631" formatCode="General">
                  <c:v>23.31</c:v>
                </c:pt>
                <c:pt idx="632" formatCode="General">
                  <c:v>23.295000000000002</c:v>
                </c:pt>
                <c:pt idx="633" formatCode="General">
                  <c:v>23.715</c:v>
                </c:pt>
                <c:pt idx="634" formatCode="General">
                  <c:v>25.15</c:v>
                </c:pt>
                <c:pt idx="635" formatCode="General">
                  <c:v>24.295000000000002</c:v>
                </c:pt>
                <c:pt idx="636" formatCode="General">
                  <c:v>24.184999999999999</c:v>
                </c:pt>
                <c:pt idx="637" formatCode="General">
                  <c:v>26.385000000000002</c:v>
                </c:pt>
                <c:pt idx="638" formatCode="General">
                  <c:v>29.265000000000001</c:v>
                </c:pt>
                <c:pt idx="639" formatCode="General">
                  <c:v>31.54</c:v>
                </c:pt>
                <c:pt idx="640" formatCode="General">
                  <c:v>31.7</c:v>
                </c:pt>
                <c:pt idx="641" formatCode="General">
                  <c:v>34.784999999999997</c:v>
                </c:pt>
                <c:pt idx="642" formatCode="General">
                  <c:v>35.244999999999997</c:v>
                </c:pt>
                <c:pt idx="643" formatCode="General">
                  <c:v>36.125</c:v>
                </c:pt>
                <c:pt idx="644">
                  <c:v>37.08</c:v>
                </c:pt>
                <c:pt idx="645" formatCode="General">
                  <c:v>37.284999999999997</c:v>
                </c:pt>
                <c:pt idx="646" formatCode="General">
                  <c:v>37.17</c:v>
                </c:pt>
                <c:pt idx="647" formatCode="General">
                  <c:v>37.4</c:v>
                </c:pt>
                <c:pt idx="648" formatCode="General">
                  <c:v>39.225000000000001</c:v>
                </c:pt>
                <c:pt idx="649" formatCode="General">
                  <c:v>40.055</c:v>
                </c:pt>
                <c:pt idx="650" formatCode="General">
                  <c:v>40.024999999999999</c:v>
                </c:pt>
                <c:pt idx="651" formatCode="General">
                  <c:v>41.72</c:v>
                </c:pt>
                <c:pt idx="652" formatCode="General">
                  <c:v>41.19</c:v>
                </c:pt>
                <c:pt idx="653" formatCode="General">
                  <c:v>40.715000000000003</c:v>
                </c:pt>
                <c:pt idx="654" formatCode="General">
                  <c:v>42.97</c:v>
                </c:pt>
                <c:pt idx="655" formatCode="General">
                  <c:v>42.97</c:v>
                </c:pt>
                <c:pt idx="656" formatCode="General">
                  <c:v>40.075000000000003</c:v>
                </c:pt>
                <c:pt idx="657" formatCode="General">
                  <c:v>40.729999999999997</c:v>
                </c:pt>
                <c:pt idx="658" formatCode="General">
                  <c:v>40.655000000000001</c:v>
                </c:pt>
                <c:pt idx="659" formatCode="General">
                  <c:v>41.784999999999997</c:v>
                </c:pt>
                <c:pt idx="660" formatCode="General">
                  <c:v>40.6</c:v>
                </c:pt>
                <c:pt idx="661" formatCode="General">
                  <c:v>39.799999999999997</c:v>
                </c:pt>
                <c:pt idx="662" formatCode="General">
                  <c:v>39.005000000000003</c:v>
                </c:pt>
                <c:pt idx="663" formatCode="General">
                  <c:v>38.465000000000003</c:v>
                </c:pt>
                <c:pt idx="664" formatCode="General">
                  <c:v>37.9</c:v>
                </c:pt>
                <c:pt idx="665" formatCode="General">
                  <c:v>38.4</c:v>
                </c:pt>
                <c:pt idx="666" formatCode="General">
                  <c:v>42.615000000000002</c:v>
                </c:pt>
                <c:pt idx="667" formatCode="General">
                  <c:v>46.1</c:v>
                </c:pt>
                <c:pt idx="668" formatCode="General">
                  <c:v>45.77</c:v>
                </c:pt>
                <c:pt idx="669" formatCode="General">
                  <c:v>44.814999999999998</c:v>
                </c:pt>
                <c:pt idx="670" formatCode="General">
                  <c:v>42.075000000000003</c:v>
                </c:pt>
                <c:pt idx="671" formatCode="General">
                  <c:v>44.6</c:v>
                </c:pt>
                <c:pt idx="672" formatCode="General">
                  <c:v>45.39</c:v>
                </c:pt>
                <c:pt idx="673" formatCode="General">
                  <c:v>47.174999999999997</c:v>
                </c:pt>
                <c:pt idx="674" formatCode="General">
                  <c:v>46.755000000000003</c:v>
                </c:pt>
                <c:pt idx="675" formatCode="General">
                  <c:v>46.02</c:v>
                </c:pt>
                <c:pt idx="676" formatCode="General">
                  <c:v>46.02</c:v>
                </c:pt>
                <c:pt idx="677" formatCode="General">
                  <c:v>46.015000000000001</c:v>
                </c:pt>
                <c:pt idx="678" formatCode="General">
                  <c:v>47.475000000000001</c:v>
                </c:pt>
                <c:pt idx="679" formatCode="General">
                  <c:v>48.145000000000003</c:v>
                </c:pt>
                <c:pt idx="680" formatCode="General">
                  <c:v>46.5</c:v>
                </c:pt>
                <c:pt idx="681" formatCode="General">
                  <c:v>50.36</c:v>
                </c:pt>
                <c:pt idx="682" formatCode="General">
                  <c:v>51.35</c:v>
                </c:pt>
                <c:pt idx="683" formatCode="General">
                  <c:v>52.174999999999997</c:v>
                </c:pt>
                <c:pt idx="684" formatCode="General">
                  <c:v>55.8</c:v>
                </c:pt>
                <c:pt idx="685" formatCode="General">
                  <c:v>57.784999999999997</c:v>
                </c:pt>
                <c:pt idx="686" formatCode="General">
                  <c:v>62.045000000000002</c:v>
                </c:pt>
                <c:pt idx="687" formatCode="General">
                  <c:v>62.085000000000001</c:v>
                </c:pt>
                <c:pt idx="688" formatCode="General">
                  <c:v>63.424999999999997</c:v>
                </c:pt>
                <c:pt idx="689" formatCode="General">
                  <c:v>68.88</c:v>
                </c:pt>
                <c:pt idx="690" formatCode="General">
                  <c:v>71.855000000000004</c:v>
                </c:pt>
                <c:pt idx="691" formatCode="General">
                  <c:v>67.7</c:v>
                </c:pt>
                <c:pt idx="692" formatCode="General">
                  <c:v>67.855000000000004</c:v>
                </c:pt>
                <c:pt idx="693" formatCode="General">
                  <c:v>53.314999999999998</c:v>
                </c:pt>
                <c:pt idx="694" formatCode="General">
                  <c:v>56.414999999999999</c:v>
                </c:pt>
                <c:pt idx="702" formatCode="General">
                  <c:v>55.244999999999997</c:v>
                </c:pt>
                <c:pt idx="703" formatCode="General">
                  <c:v>48.435000000000002</c:v>
                </c:pt>
                <c:pt idx="704" formatCode="General">
                  <c:v>51.84</c:v>
                </c:pt>
              </c:numCache>
            </c:numRef>
          </c:val>
          <c:smooth val="0"/>
          <c:extLst>
            <c:ext xmlns:c16="http://schemas.microsoft.com/office/drawing/2014/chart" uri="{C3380CC4-5D6E-409C-BE32-E72D297353CC}">
              <c16:uniqueId val="{00000003-40D5-4F5F-B9FD-FFF58024801C}"/>
            </c:ext>
          </c:extLst>
        </c:ser>
        <c:ser>
          <c:idx val="16"/>
          <c:order val="4"/>
          <c:tx>
            <c:strRef>
              <c:f>'MAIN SHEET'!$O$1</c:f>
              <c:strCache>
                <c:ptCount val="1"/>
                <c:pt idx="0">
                  <c:v>HH</c:v>
                </c:pt>
              </c:strCache>
            </c:strRef>
          </c:tx>
          <c:spPr>
            <a:ln>
              <a:solidFill>
                <a:schemeClr val="accent2"/>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SHEET'!$O$1356:$O$2060</c:f>
              <c:numCache>
                <c:formatCode>0.00</c:formatCode>
                <c:ptCount val="705"/>
                <c:pt idx="0">
                  <c:v>2.048</c:v>
                </c:pt>
                <c:pt idx="1">
                  <c:v>2.06</c:v>
                </c:pt>
                <c:pt idx="2">
                  <c:v>2.1</c:v>
                </c:pt>
                <c:pt idx="3">
                  <c:v>2.17</c:v>
                </c:pt>
                <c:pt idx="4">
                  <c:v>2.0920000000000001</c:v>
                </c:pt>
                <c:pt idx="5">
                  <c:v>2.0459999999999998</c:v>
                </c:pt>
                <c:pt idx="6">
                  <c:v>2.0510000000000002</c:v>
                </c:pt>
                <c:pt idx="7">
                  <c:v>2.0299999999999998</c:v>
                </c:pt>
                <c:pt idx="8">
                  <c:v>2.153</c:v>
                </c:pt>
                <c:pt idx="9">
                  <c:v>2.012</c:v>
                </c:pt>
                <c:pt idx="10">
                  <c:v>2.0590000000000002</c:v>
                </c:pt>
                <c:pt idx="11">
                  <c:v>2.0649999999999999</c:v>
                </c:pt>
                <c:pt idx="12">
                  <c:v>2.0649999999999999</c:v>
                </c:pt>
                <c:pt idx="13">
                  <c:v>1.9810000000000001</c:v>
                </c:pt>
                <c:pt idx="14">
                  <c:v>1.8859999999999999</c:v>
                </c:pt>
                <c:pt idx="15">
                  <c:v>1.9470000000000001</c:v>
                </c:pt>
                <c:pt idx="16">
                  <c:v>1.909</c:v>
                </c:pt>
                <c:pt idx="17">
                  <c:v>2.0299999999999998</c:v>
                </c:pt>
                <c:pt idx="18">
                  <c:v>1.956</c:v>
                </c:pt>
                <c:pt idx="19">
                  <c:v>1.927</c:v>
                </c:pt>
                <c:pt idx="20">
                  <c:v>1.9410000000000001</c:v>
                </c:pt>
                <c:pt idx="21">
                  <c:v>1.91</c:v>
                </c:pt>
                <c:pt idx="22">
                  <c:v>1.9</c:v>
                </c:pt>
                <c:pt idx="23">
                  <c:v>1.8919999999999999</c:v>
                </c:pt>
                <c:pt idx="24">
                  <c:v>1.8879999999999999</c:v>
                </c:pt>
                <c:pt idx="25">
                  <c:v>1.863</c:v>
                </c:pt>
                <c:pt idx="26">
                  <c:v>1.925</c:v>
                </c:pt>
                <c:pt idx="27">
                  <c:v>1.851</c:v>
                </c:pt>
                <c:pt idx="28">
                  <c:v>1.8540000000000001</c:v>
                </c:pt>
                <c:pt idx="29">
                  <c:v>1.9079999999999999</c:v>
                </c:pt>
                <c:pt idx="30">
                  <c:v>1.95</c:v>
                </c:pt>
                <c:pt idx="31">
                  <c:v>1.9330000000000001</c:v>
                </c:pt>
                <c:pt idx="32">
                  <c:v>1.9330000000000001</c:v>
                </c:pt>
                <c:pt idx="33">
                  <c:v>2.0350000000000001</c:v>
                </c:pt>
                <c:pt idx="34">
                  <c:v>2.0099999999999998</c:v>
                </c:pt>
                <c:pt idx="35">
                  <c:v>1.984</c:v>
                </c:pt>
                <c:pt idx="36">
                  <c:v>1.9550000000000001</c:v>
                </c:pt>
                <c:pt idx="37">
                  <c:v>1.9379999999999999</c:v>
                </c:pt>
                <c:pt idx="38">
                  <c:v>1.927</c:v>
                </c:pt>
                <c:pt idx="39">
                  <c:v>1.9630000000000001</c:v>
                </c:pt>
                <c:pt idx="40">
                  <c:v>1.78</c:v>
                </c:pt>
                <c:pt idx="41">
                  <c:v>1.79</c:v>
                </c:pt>
                <c:pt idx="42">
                  <c:v>1.754</c:v>
                </c:pt>
                <c:pt idx="43">
                  <c:v>1.7829999999999999</c:v>
                </c:pt>
                <c:pt idx="44">
                  <c:v>1.83</c:v>
                </c:pt>
                <c:pt idx="45">
                  <c:v>1.89</c:v>
                </c:pt>
                <c:pt idx="46">
                  <c:v>1.7589999999999999</c:v>
                </c:pt>
                <c:pt idx="47">
                  <c:v>1.7430000000000001</c:v>
                </c:pt>
                <c:pt idx="48">
                  <c:v>1.91</c:v>
                </c:pt>
                <c:pt idx="49">
                  <c:v>1.9570000000000001</c:v>
                </c:pt>
                <c:pt idx="50">
                  <c:v>1.823</c:v>
                </c:pt>
                <c:pt idx="51">
                  <c:v>1.9370000000000001</c:v>
                </c:pt>
                <c:pt idx="52">
                  <c:v>1.89</c:v>
                </c:pt>
                <c:pt idx="53">
                  <c:v>1.89</c:v>
                </c:pt>
                <c:pt idx="54">
                  <c:v>1.73</c:v>
                </c:pt>
                <c:pt idx="55">
                  <c:v>1.6839999999999999</c:v>
                </c:pt>
                <c:pt idx="56">
                  <c:v>1.76</c:v>
                </c:pt>
                <c:pt idx="57">
                  <c:v>1.7</c:v>
                </c:pt>
                <c:pt idx="58">
                  <c:v>1.73</c:v>
                </c:pt>
                <c:pt idx="59">
                  <c:v>1.796</c:v>
                </c:pt>
                <c:pt idx="60">
                  <c:v>1.73</c:v>
                </c:pt>
                <c:pt idx="61">
                  <c:v>1.7</c:v>
                </c:pt>
                <c:pt idx="62">
                  <c:v>1.65</c:v>
                </c:pt>
                <c:pt idx="63">
                  <c:v>1.71</c:v>
                </c:pt>
                <c:pt idx="64">
                  <c:v>1.69</c:v>
                </c:pt>
                <c:pt idx="65">
                  <c:v>1.55</c:v>
                </c:pt>
                <c:pt idx="66">
                  <c:v>1.5</c:v>
                </c:pt>
                <c:pt idx="67">
                  <c:v>1.6359999999999999</c:v>
                </c:pt>
                <c:pt idx="68">
                  <c:v>1.8320000000000001</c:v>
                </c:pt>
                <c:pt idx="69">
                  <c:v>1.86</c:v>
                </c:pt>
                <c:pt idx="70">
                  <c:v>1.7350000000000001</c:v>
                </c:pt>
                <c:pt idx="71">
                  <c:v>1.7350000000000001</c:v>
                </c:pt>
                <c:pt idx="72">
                  <c:v>1.86</c:v>
                </c:pt>
                <c:pt idx="73">
                  <c:v>1.76</c:v>
                </c:pt>
                <c:pt idx="74">
                  <c:v>1.679</c:v>
                </c:pt>
                <c:pt idx="75">
                  <c:v>1.5940000000000001</c:v>
                </c:pt>
                <c:pt idx="76">
                  <c:v>1.7050000000000001</c:v>
                </c:pt>
                <c:pt idx="77">
                  <c:v>1.78</c:v>
                </c:pt>
                <c:pt idx="78">
                  <c:v>1.92</c:v>
                </c:pt>
                <c:pt idx="79">
                  <c:v>1.9</c:v>
                </c:pt>
                <c:pt idx="80">
                  <c:v>1.855</c:v>
                </c:pt>
                <c:pt idx="81">
                  <c:v>1.81</c:v>
                </c:pt>
                <c:pt idx="82">
                  <c:v>1.68</c:v>
                </c:pt>
                <c:pt idx="83">
                  <c:v>1.8</c:v>
                </c:pt>
                <c:pt idx="84">
                  <c:v>1.7330000000000001</c:v>
                </c:pt>
                <c:pt idx="85">
                  <c:v>1.63</c:v>
                </c:pt>
                <c:pt idx="86">
                  <c:v>1.6870000000000001</c:v>
                </c:pt>
                <c:pt idx="87">
                  <c:v>1.7829999999999999</c:v>
                </c:pt>
                <c:pt idx="88">
                  <c:v>1.9259999999999999</c:v>
                </c:pt>
                <c:pt idx="89">
                  <c:v>1.9</c:v>
                </c:pt>
                <c:pt idx="90">
                  <c:v>1.839</c:v>
                </c:pt>
                <c:pt idx="91">
                  <c:v>1.7350000000000001</c:v>
                </c:pt>
                <c:pt idx="92">
                  <c:v>1.7</c:v>
                </c:pt>
                <c:pt idx="93">
                  <c:v>1.609</c:v>
                </c:pt>
                <c:pt idx="94">
                  <c:v>1.56</c:v>
                </c:pt>
                <c:pt idx="95">
                  <c:v>1.603</c:v>
                </c:pt>
                <c:pt idx="96">
                  <c:v>1.6559999999999999</c:v>
                </c:pt>
                <c:pt idx="97">
                  <c:v>1.77</c:v>
                </c:pt>
                <c:pt idx="98">
                  <c:v>1.85</c:v>
                </c:pt>
                <c:pt idx="99">
                  <c:v>1.83</c:v>
                </c:pt>
                <c:pt idx="100">
                  <c:v>1.75</c:v>
                </c:pt>
                <c:pt idx="101">
                  <c:v>1.7</c:v>
                </c:pt>
                <c:pt idx="102">
                  <c:v>1.7</c:v>
                </c:pt>
                <c:pt idx="103">
                  <c:v>1.786</c:v>
                </c:pt>
                <c:pt idx="104">
                  <c:v>1.78</c:v>
                </c:pt>
                <c:pt idx="105">
                  <c:v>1.79</c:v>
                </c:pt>
                <c:pt idx="106">
                  <c:v>1.698</c:v>
                </c:pt>
                <c:pt idx="107">
                  <c:v>1.5880000000000001</c:v>
                </c:pt>
                <c:pt idx="108">
                  <c:v>1.5840000000000001</c:v>
                </c:pt>
                <c:pt idx="109">
                  <c:v>1.84</c:v>
                </c:pt>
                <c:pt idx="110">
                  <c:v>1.68</c:v>
                </c:pt>
                <c:pt idx="111">
                  <c:v>1.8</c:v>
                </c:pt>
                <c:pt idx="112">
                  <c:v>1.679</c:v>
                </c:pt>
                <c:pt idx="113">
                  <c:v>1.679</c:v>
                </c:pt>
                <c:pt idx="114">
                  <c:v>1.7230000000000001</c:v>
                </c:pt>
                <c:pt idx="115">
                  <c:v>1.77</c:v>
                </c:pt>
                <c:pt idx="116">
                  <c:v>1.665</c:v>
                </c:pt>
                <c:pt idx="117">
                  <c:v>1.64</c:v>
                </c:pt>
                <c:pt idx="118">
                  <c:v>1.43</c:v>
                </c:pt>
                <c:pt idx="119">
                  <c:v>1.55</c:v>
                </c:pt>
                <c:pt idx="120">
                  <c:v>1.51</c:v>
                </c:pt>
                <c:pt idx="121">
                  <c:v>1.4870000000000001</c:v>
                </c:pt>
                <c:pt idx="122">
                  <c:v>1.6379999999999999</c:v>
                </c:pt>
                <c:pt idx="123">
                  <c:v>1.609</c:v>
                </c:pt>
                <c:pt idx="124">
                  <c:v>1.6439999999999999</c:v>
                </c:pt>
                <c:pt idx="125">
                  <c:v>1.5329999999999999</c:v>
                </c:pt>
                <c:pt idx="126">
                  <c:v>1.4159999999999999</c:v>
                </c:pt>
                <c:pt idx="127">
                  <c:v>1.665</c:v>
                </c:pt>
                <c:pt idx="128">
                  <c:v>1.76</c:v>
                </c:pt>
                <c:pt idx="129">
                  <c:v>1.69</c:v>
                </c:pt>
                <c:pt idx="130">
                  <c:v>1.58</c:v>
                </c:pt>
                <c:pt idx="131">
                  <c:v>1.58</c:v>
                </c:pt>
                <c:pt idx="132">
                  <c:v>1.71</c:v>
                </c:pt>
                <c:pt idx="133">
                  <c:v>1.7629999999999999</c:v>
                </c:pt>
                <c:pt idx="134">
                  <c:v>1.7749999999999999</c:v>
                </c:pt>
                <c:pt idx="135">
                  <c:v>1.88</c:v>
                </c:pt>
                <c:pt idx="136">
                  <c:v>1.79</c:v>
                </c:pt>
                <c:pt idx="137">
                  <c:v>1.7509999999999999</c:v>
                </c:pt>
                <c:pt idx="138">
                  <c:v>1.74</c:v>
                </c:pt>
                <c:pt idx="139">
                  <c:v>1.76</c:v>
                </c:pt>
                <c:pt idx="140">
                  <c:v>1.79</c:v>
                </c:pt>
                <c:pt idx="141">
                  <c:v>1.788</c:v>
                </c:pt>
                <c:pt idx="142">
                  <c:v>1.71</c:v>
                </c:pt>
                <c:pt idx="143">
                  <c:v>1.6559999999999999</c:v>
                </c:pt>
                <c:pt idx="144">
                  <c:v>1.69</c:v>
                </c:pt>
                <c:pt idx="145">
                  <c:v>1.75</c:v>
                </c:pt>
                <c:pt idx="146">
                  <c:v>1.77</c:v>
                </c:pt>
                <c:pt idx="147">
                  <c:v>1.85</c:v>
                </c:pt>
                <c:pt idx="148">
                  <c:v>1.8260000000000001</c:v>
                </c:pt>
                <c:pt idx="149">
                  <c:v>1.768</c:v>
                </c:pt>
                <c:pt idx="150">
                  <c:v>1.81</c:v>
                </c:pt>
                <c:pt idx="151">
                  <c:v>1.83</c:v>
                </c:pt>
                <c:pt idx="152">
                  <c:v>1.95</c:v>
                </c:pt>
                <c:pt idx="153">
                  <c:v>2.0699999999999998</c:v>
                </c:pt>
                <c:pt idx="154">
                  <c:v>2.2290000000000001</c:v>
                </c:pt>
                <c:pt idx="155">
                  <c:v>2.2599999999999998</c:v>
                </c:pt>
                <c:pt idx="156">
                  <c:v>2.1459999999999999</c:v>
                </c:pt>
                <c:pt idx="157">
                  <c:v>2.1800000000000002</c:v>
                </c:pt>
                <c:pt idx="158">
                  <c:v>2.19</c:v>
                </c:pt>
                <c:pt idx="159">
                  <c:v>2.0499999999999998</c:v>
                </c:pt>
                <c:pt idx="160">
                  <c:v>2.19</c:v>
                </c:pt>
                <c:pt idx="161">
                  <c:v>2.23</c:v>
                </c:pt>
                <c:pt idx="162">
                  <c:v>2.3210000000000002</c:v>
                </c:pt>
                <c:pt idx="163">
                  <c:v>2.4500000000000002</c:v>
                </c:pt>
                <c:pt idx="164">
                  <c:v>2.4300000000000002</c:v>
                </c:pt>
                <c:pt idx="165">
                  <c:v>2.35</c:v>
                </c:pt>
                <c:pt idx="166">
                  <c:v>2.39</c:v>
                </c:pt>
                <c:pt idx="167">
                  <c:v>2.5710000000000002</c:v>
                </c:pt>
                <c:pt idx="168">
                  <c:v>2.5379999999999998</c:v>
                </c:pt>
                <c:pt idx="169">
                  <c:v>2.5150000000000001</c:v>
                </c:pt>
                <c:pt idx="170">
                  <c:v>2.52</c:v>
                </c:pt>
                <c:pt idx="171">
                  <c:v>2.4590000000000001</c:v>
                </c:pt>
                <c:pt idx="172">
                  <c:v>2.2999999999999998</c:v>
                </c:pt>
                <c:pt idx="173">
                  <c:v>2.2149999999999999</c:v>
                </c:pt>
                <c:pt idx="174">
                  <c:v>2.15</c:v>
                </c:pt>
                <c:pt idx="175">
                  <c:v>2.319</c:v>
                </c:pt>
                <c:pt idx="176">
                  <c:v>1.7949999999999999</c:v>
                </c:pt>
                <c:pt idx="177">
                  <c:v>1.7949999999999999</c:v>
                </c:pt>
                <c:pt idx="178">
                  <c:v>2.3540000000000001</c:v>
                </c:pt>
                <c:pt idx="179">
                  <c:v>2.2069999999999999</c:v>
                </c:pt>
                <c:pt idx="180">
                  <c:v>2.133</c:v>
                </c:pt>
                <c:pt idx="181">
                  <c:v>1.9279999999999999</c:v>
                </c:pt>
                <c:pt idx="182">
                  <c:v>2.1829999999999998</c:v>
                </c:pt>
                <c:pt idx="183">
                  <c:v>2.194</c:v>
                </c:pt>
                <c:pt idx="184">
                  <c:v>2.0569999999999999</c:v>
                </c:pt>
                <c:pt idx="185">
                  <c:v>1.65</c:v>
                </c:pt>
                <c:pt idx="186">
                  <c:v>1.5609999999999999</c:v>
                </c:pt>
                <c:pt idx="187">
                  <c:v>1.331</c:v>
                </c:pt>
                <c:pt idx="188">
                  <c:v>1.4910000000000001</c:v>
                </c:pt>
                <c:pt idx="189">
                  <c:v>1.7350000000000001</c:v>
                </c:pt>
                <c:pt idx="190">
                  <c:v>1.93</c:v>
                </c:pt>
                <c:pt idx="191">
                  <c:v>1.9</c:v>
                </c:pt>
                <c:pt idx="192">
                  <c:v>1.833</c:v>
                </c:pt>
                <c:pt idx="193">
                  <c:v>1.7370000000000001</c:v>
                </c:pt>
                <c:pt idx="194">
                  <c:v>1.66</c:v>
                </c:pt>
                <c:pt idx="195">
                  <c:v>1.6</c:v>
                </c:pt>
                <c:pt idx="196">
                  <c:v>1.4059999999999999</c:v>
                </c:pt>
                <c:pt idx="197">
                  <c:v>1.92</c:v>
                </c:pt>
                <c:pt idx="198">
                  <c:v>1.86</c:v>
                </c:pt>
                <c:pt idx="199">
                  <c:v>2.0059999999999998</c:v>
                </c:pt>
                <c:pt idx="200">
                  <c:v>1.49</c:v>
                </c:pt>
                <c:pt idx="201">
                  <c:v>2.25</c:v>
                </c:pt>
                <c:pt idx="202">
                  <c:v>2.31</c:v>
                </c:pt>
                <c:pt idx="203">
                  <c:v>2.14</c:v>
                </c:pt>
                <c:pt idx="204">
                  <c:v>2.024</c:v>
                </c:pt>
                <c:pt idx="205">
                  <c:v>2.2309999999999999</c:v>
                </c:pt>
                <c:pt idx="206">
                  <c:v>2.1589999999999998</c:v>
                </c:pt>
                <c:pt idx="207">
                  <c:v>2.2999999999999998</c:v>
                </c:pt>
                <c:pt idx="208">
                  <c:v>2.5659999999999998</c:v>
                </c:pt>
                <c:pt idx="209">
                  <c:v>2.95</c:v>
                </c:pt>
                <c:pt idx="210">
                  <c:v>2.99</c:v>
                </c:pt>
                <c:pt idx="211">
                  <c:v>2.9129999999999998</c:v>
                </c:pt>
                <c:pt idx="212">
                  <c:v>3.14</c:v>
                </c:pt>
                <c:pt idx="213">
                  <c:v>3.0680000000000001</c:v>
                </c:pt>
                <c:pt idx="214">
                  <c:v>3.14</c:v>
                </c:pt>
                <c:pt idx="215">
                  <c:v>3.06</c:v>
                </c:pt>
                <c:pt idx="216">
                  <c:v>3.03</c:v>
                </c:pt>
                <c:pt idx="217">
                  <c:v>3.0270000000000001</c:v>
                </c:pt>
                <c:pt idx="218">
                  <c:v>2.8759999999999999</c:v>
                </c:pt>
                <c:pt idx="219">
                  <c:v>2.629</c:v>
                </c:pt>
                <c:pt idx="220">
                  <c:v>2.6880000000000002</c:v>
                </c:pt>
                <c:pt idx="221">
                  <c:v>2.67</c:v>
                </c:pt>
                <c:pt idx="222">
                  <c:v>2.6269999999999998</c:v>
                </c:pt>
                <c:pt idx="223">
                  <c:v>2.74</c:v>
                </c:pt>
                <c:pt idx="224">
                  <c:v>2.75</c:v>
                </c:pt>
                <c:pt idx="225">
                  <c:v>2.8090000000000002</c:v>
                </c:pt>
                <c:pt idx="226">
                  <c:v>2.8170000000000002</c:v>
                </c:pt>
                <c:pt idx="227">
                  <c:v>2.6230000000000002</c:v>
                </c:pt>
                <c:pt idx="228">
                  <c:v>2.5470000000000002</c:v>
                </c:pt>
                <c:pt idx="229">
                  <c:v>2.37</c:v>
                </c:pt>
                <c:pt idx="230">
                  <c:v>2.1920000000000002</c:v>
                </c:pt>
                <c:pt idx="231">
                  <c:v>2.2160000000000002</c:v>
                </c:pt>
                <c:pt idx="232">
                  <c:v>2.23</c:v>
                </c:pt>
                <c:pt idx="233">
                  <c:v>2.4700000000000002</c:v>
                </c:pt>
                <c:pt idx="234">
                  <c:v>2.35</c:v>
                </c:pt>
                <c:pt idx="235">
                  <c:v>2.35</c:v>
                </c:pt>
                <c:pt idx="236">
                  <c:v>2.35</c:v>
                </c:pt>
                <c:pt idx="237">
                  <c:v>2.8879999999999999</c:v>
                </c:pt>
                <c:pt idx="238">
                  <c:v>2.8860000000000001</c:v>
                </c:pt>
                <c:pt idx="239">
                  <c:v>2.75</c:v>
                </c:pt>
                <c:pt idx="240">
                  <c:v>2.4620000000000002</c:v>
                </c:pt>
                <c:pt idx="241">
                  <c:v>2.4830000000000001</c:v>
                </c:pt>
                <c:pt idx="242">
                  <c:v>2.3940000000000001</c:v>
                </c:pt>
                <c:pt idx="243">
                  <c:v>2.3570000000000002</c:v>
                </c:pt>
                <c:pt idx="244">
                  <c:v>2.4500000000000002</c:v>
                </c:pt>
                <c:pt idx="245">
                  <c:v>2.452</c:v>
                </c:pt>
                <c:pt idx="246">
                  <c:v>2.5430000000000001</c:v>
                </c:pt>
                <c:pt idx="247">
                  <c:v>2.69</c:v>
                </c:pt>
                <c:pt idx="248">
                  <c:v>2.6320000000000001</c:v>
                </c:pt>
                <c:pt idx="249">
                  <c:v>2.73</c:v>
                </c:pt>
                <c:pt idx="250">
                  <c:v>2.7</c:v>
                </c:pt>
                <c:pt idx="251">
                  <c:v>2.73</c:v>
                </c:pt>
                <c:pt idx="252">
                  <c:v>2.68</c:v>
                </c:pt>
                <c:pt idx="253">
                  <c:v>2.76</c:v>
                </c:pt>
                <c:pt idx="254">
                  <c:v>2.68</c:v>
                </c:pt>
                <c:pt idx="255">
                  <c:v>2.58</c:v>
                </c:pt>
                <c:pt idx="256">
                  <c:v>2.39</c:v>
                </c:pt>
                <c:pt idx="257">
                  <c:v>2.3959999999999999</c:v>
                </c:pt>
                <c:pt idx="258">
                  <c:v>2.36</c:v>
                </c:pt>
                <c:pt idx="259">
                  <c:v>2.387</c:v>
                </c:pt>
                <c:pt idx="260">
                  <c:v>2.5960000000000001</c:v>
                </c:pt>
                <c:pt idx="261">
                  <c:v>2.77</c:v>
                </c:pt>
                <c:pt idx="262">
                  <c:v>2.76</c:v>
                </c:pt>
                <c:pt idx="263">
                  <c:v>2.81</c:v>
                </c:pt>
                <c:pt idx="264">
                  <c:v>2.77</c:v>
                </c:pt>
                <c:pt idx="265">
                  <c:v>2.71</c:v>
                </c:pt>
                <c:pt idx="266">
                  <c:v>2.89</c:v>
                </c:pt>
                <c:pt idx="267">
                  <c:v>2.82</c:v>
                </c:pt>
                <c:pt idx="268">
                  <c:v>2.82</c:v>
                </c:pt>
                <c:pt idx="269">
                  <c:v>2.86</c:v>
                </c:pt>
                <c:pt idx="270">
                  <c:v>2.86</c:v>
                </c:pt>
                <c:pt idx="271">
                  <c:v>2.65</c:v>
                </c:pt>
                <c:pt idx="272">
                  <c:v>2.57</c:v>
                </c:pt>
                <c:pt idx="273">
                  <c:v>2.4900000000000002</c:v>
                </c:pt>
                <c:pt idx="274">
                  <c:v>2.2450000000000001</c:v>
                </c:pt>
                <c:pt idx="275">
                  <c:v>2.63</c:v>
                </c:pt>
                <c:pt idx="276">
                  <c:v>2.73</c:v>
                </c:pt>
                <c:pt idx="277">
                  <c:v>2.77</c:v>
                </c:pt>
                <c:pt idx="278">
                  <c:v>2.76</c:v>
                </c:pt>
                <c:pt idx="279">
                  <c:v>2.68</c:v>
                </c:pt>
                <c:pt idx="280">
                  <c:v>2.879</c:v>
                </c:pt>
                <c:pt idx="281">
                  <c:v>3.24</c:v>
                </c:pt>
                <c:pt idx="282">
                  <c:v>3.01</c:v>
                </c:pt>
                <c:pt idx="283">
                  <c:v>2.99</c:v>
                </c:pt>
                <c:pt idx="284">
                  <c:v>3.49</c:v>
                </c:pt>
                <c:pt idx="285">
                  <c:v>3.4</c:v>
                </c:pt>
                <c:pt idx="286">
                  <c:v>3.35</c:v>
                </c:pt>
                <c:pt idx="287">
                  <c:v>3.7549999999999999</c:v>
                </c:pt>
                <c:pt idx="288">
                  <c:v>6.5</c:v>
                </c:pt>
                <c:pt idx="289">
                  <c:v>6.1180000000000003</c:v>
                </c:pt>
                <c:pt idx="290">
                  <c:v>6.1180000000000003</c:v>
                </c:pt>
                <c:pt idx="291">
                  <c:v>11.318</c:v>
                </c:pt>
                <c:pt idx="292">
                  <c:v>23.86</c:v>
                </c:pt>
                <c:pt idx="293">
                  <c:v>8.56</c:v>
                </c:pt>
                <c:pt idx="294">
                  <c:v>4.9619999999999997</c:v>
                </c:pt>
                <c:pt idx="295">
                  <c:v>3.16</c:v>
                </c:pt>
                <c:pt idx="296">
                  <c:v>2.94</c:v>
                </c:pt>
                <c:pt idx="297">
                  <c:v>2.7970000000000002</c:v>
                </c:pt>
                <c:pt idx="298">
                  <c:v>2.718</c:v>
                </c:pt>
                <c:pt idx="299">
                  <c:v>2.6640000000000001</c:v>
                </c:pt>
                <c:pt idx="300">
                  <c:v>2.7</c:v>
                </c:pt>
                <c:pt idx="301">
                  <c:v>2.87</c:v>
                </c:pt>
                <c:pt idx="302">
                  <c:v>2.8639999999999999</c:v>
                </c:pt>
                <c:pt idx="303">
                  <c:v>2.7919999999999998</c:v>
                </c:pt>
                <c:pt idx="304">
                  <c:v>2.7160000000000002</c:v>
                </c:pt>
                <c:pt idx="305">
                  <c:v>2.67</c:v>
                </c:pt>
                <c:pt idx="306">
                  <c:v>2.62</c:v>
                </c:pt>
                <c:pt idx="307">
                  <c:v>2.62</c:v>
                </c:pt>
                <c:pt idx="308">
                  <c:v>2.7</c:v>
                </c:pt>
                <c:pt idx="309">
                  <c:v>2.65</c:v>
                </c:pt>
                <c:pt idx="310">
                  <c:v>2.58</c:v>
                </c:pt>
                <c:pt idx="311">
                  <c:v>2.5</c:v>
                </c:pt>
                <c:pt idx="312">
                  <c:v>2.6</c:v>
                </c:pt>
                <c:pt idx="313">
                  <c:v>2.4470000000000001</c:v>
                </c:pt>
                <c:pt idx="314">
                  <c:v>2.5299999999999998</c:v>
                </c:pt>
                <c:pt idx="315">
                  <c:v>2.5499999999999998</c:v>
                </c:pt>
                <c:pt idx="316">
                  <c:v>2.56</c:v>
                </c:pt>
                <c:pt idx="317">
                  <c:v>2.56</c:v>
                </c:pt>
                <c:pt idx="318">
                  <c:v>2.52</c:v>
                </c:pt>
                <c:pt idx="319">
                  <c:v>2.52</c:v>
                </c:pt>
                <c:pt idx="320">
                  <c:v>2.58</c:v>
                </c:pt>
                <c:pt idx="321">
                  <c:v>2.5499999999999998</c:v>
                </c:pt>
                <c:pt idx="322">
                  <c:v>2.5230000000000001</c:v>
                </c:pt>
                <c:pt idx="323">
                  <c:v>2.5169999999999999</c:v>
                </c:pt>
                <c:pt idx="324">
                  <c:v>2.5169999999999999</c:v>
                </c:pt>
                <c:pt idx="325">
                  <c:v>2.4329999999999998</c:v>
                </c:pt>
                <c:pt idx="326">
                  <c:v>2.44</c:v>
                </c:pt>
                <c:pt idx="327">
                  <c:v>2.4300000000000002</c:v>
                </c:pt>
                <c:pt idx="328">
                  <c:v>2.4700000000000002</c:v>
                </c:pt>
                <c:pt idx="329">
                  <c:v>2.48</c:v>
                </c:pt>
                <c:pt idx="330">
                  <c:v>2.5</c:v>
                </c:pt>
                <c:pt idx="331">
                  <c:v>2.57</c:v>
                </c:pt>
                <c:pt idx="332">
                  <c:v>2.6459999999999999</c:v>
                </c:pt>
                <c:pt idx="333">
                  <c:v>2.62</c:v>
                </c:pt>
                <c:pt idx="334">
                  <c:v>2.633</c:v>
                </c:pt>
                <c:pt idx="335">
                  <c:v>2.75</c:v>
                </c:pt>
                <c:pt idx="336">
                  <c:v>2.758</c:v>
                </c:pt>
                <c:pt idx="337">
                  <c:v>2.718</c:v>
                </c:pt>
                <c:pt idx="338">
                  <c:v>2.77</c:v>
                </c:pt>
                <c:pt idx="339">
                  <c:v>2.79</c:v>
                </c:pt>
                <c:pt idx="340">
                  <c:v>2.73</c:v>
                </c:pt>
                <c:pt idx="341">
                  <c:v>2.91</c:v>
                </c:pt>
                <c:pt idx="342">
                  <c:v>2.976</c:v>
                </c:pt>
                <c:pt idx="343">
                  <c:v>2.9129999999999998</c:v>
                </c:pt>
                <c:pt idx="344">
                  <c:v>2.8620000000000001</c:v>
                </c:pt>
                <c:pt idx="345">
                  <c:v>2.96</c:v>
                </c:pt>
                <c:pt idx="346">
                  <c:v>3.0019999999999998</c:v>
                </c:pt>
                <c:pt idx="347">
                  <c:v>2.9860000000000002</c:v>
                </c:pt>
                <c:pt idx="348">
                  <c:v>2.895</c:v>
                </c:pt>
                <c:pt idx="349">
                  <c:v>2.9</c:v>
                </c:pt>
                <c:pt idx="350">
                  <c:v>2.927</c:v>
                </c:pt>
                <c:pt idx="351">
                  <c:v>2.9049999999999998</c:v>
                </c:pt>
                <c:pt idx="352">
                  <c:v>2.9049999999999998</c:v>
                </c:pt>
                <c:pt idx="353">
                  <c:v>2.95</c:v>
                </c:pt>
                <c:pt idx="354">
                  <c:v>2.95</c:v>
                </c:pt>
                <c:pt idx="355">
                  <c:v>2.9929999999999999</c:v>
                </c:pt>
                <c:pt idx="356">
                  <c:v>2.956</c:v>
                </c:pt>
                <c:pt idx="357">
                  <c:v>2.8780000000000001</c:v>
                </c:pt>
                <c:pt idx="358">
                  <c:v>2.8620000000000001</c:v>
                </c:pt>
                <c:pt idx="359">
                  <c:v>2.835</c:v>
                </c:pt>
                <c:pt idx="360">
                  <c:v>2.778</c:v>
                </c:pt>
                <c:pt idx="361">
                  <c:v>2.8690000000000002</c:v>
                </c:pt>
                <c:pt idx="362">
                  <c:v>2.9079999999999999</c:v>
                </c:pt>
                <c:pt idx="363">
                  <c:v>2.851</c:v>
                </c:pt>
                <c:pt idx="364">
                  <c:v>2.9129999999999998</c:v>
                </c:pt>
                <c:pt idx="365">
                  <c:v>2.9129999999999998</c:v>
                </c:pt>
                <c:pt idx="366">
                  <c:v>3.0179999999999998</c:v>
                </c:pt>
                <c:pt idx="367">
                  <c:v>3.0939999999999999</c:v>
                </c:pt>
                <c:pt idx="368">
                  <c:v>3.0139999999999998</c:v>
                </c:pt>
                <c:pt idx="369">
                  <c:v>3.0089999999999999</c:v>
                </c:pt>
                <c:pt idx="370">
                  <c:v>2.98</c:v>
                </c:pt>
                <c:pt idx="371">
                  <c:v>3.109</c:v>
                </c:pt>
                <c:pt idx="372">
                  <c:v>3.1320000000000001</c:v>
                </c:pt>
                <c:pt idx="373">
                  <c:v>3.125</c:v>
                </c:pt>
                <c:pt idx="374">
                  <c:v>3.23</c:v>
                </c:pt>
                <c:pt idx="375">
                  <c:v>3.36</c:v>
                </c:pt>
                <c:pt idx="376">
                  <c:v>3.3109999999999999</c:v>
                </c:pt>
                <c:pt idx="377">
                  <c:v>3.25</c:v>
                </c:pt>
                <c:pt idx="378">
                  <c:v>3.2429999999999999</c:v>
                </c:pt>
                <c:pt idx="379">
                  <c:v>3.2269999999999999</c:v>
                </c:pt>
                <c:pt idx="380">
                  <c:v>3.153</c:v>
                </c:pt>
                <c:pt idx="381">
                  <c:v>3.2080000000000002</c:v>
                </c:pt>
                <c:pt idx="382">
                  <c:v>3.3559999999999999</c:v>
                </c:pt>
                <c:pt idx="383">
                  <c:v>3.2959999999999998</c:v>
                </c:pt>
                <c:pt idx="384">
                  <c:v>3.4</c:v>
                </c:pt>
                <c:pt idx="385">
                  <c:v>3.6160000000000001</c:v>
                </c:pt>
                <c:pt idx="386">
                  <c:v>3.7450000000000001</c:v>
                </c:pt>
                <c:pt idx="387">
                  <c:v>3.7919999999999998</c:v>
                </c:pt>
                <c:pt idx="388">
                  <c:v>3.7549999999999999</c:v>
                </c:pt>
                <c:pt idx="389">
                  <c:v>3.67</c:v>
                </c:pt>
                <c:pt idx="390">
                  <c:v>3.67</c:v>
                </c:pt>
                <c:pt idx="391">
                  <c:v>3.6789999999999998</c:v>
                </c:pt>
                <c:pt idx="392">
                  <c:v>3.6619999999999999</c:v>
                </c:pt>
                <c:pt idx="393">
                  <c:v>3.5569999999999999</c:v>
                </c:pt>
                <c:pt idx="394">
                  <c:v>3.7069999999999999</c:v>
                </c:pt>
                <c:pt idx="395">
                  <c:v>3.7</c:v>
                </c:pt>
                <c:pt idx="396">
                  <c:v>3.7770000000000001</c:v>
                </c:pt>
                <c:pt idx="397">
                  <c:v>3.7970000000000002</c:v>
                </c:pt>
                <c:pt idx="398">
                  <c:v>3.68</c:v>
                </c:pt>
                <c:pt idx="399">
                  <c:v>3.702</c:v>
                </c:pt>
                <c:pt idx="400">
                  <c:v>3.7480000000000002</c:v>
                </c:pt>
                <c:pt idx="401">
                  <c:v>3.82</c:v>
                </c:pt>
                <c:pt idx="402">
                  <c:v>3.94</c:v>
                </c:pt>
                <c:pt idx="403">
                  <c:v>4.0199999999999996</c:v>
                </c:pt>
                <c:pt idx="404">
                  <c:v>4.1100000000000003</c:v>
                </c:pt>
                <c:pt idx="405">
                  <c:v>4.09</c:v>
                </c:pt>
                <c:pt idx="406">
                  <c:v>4.1500000000000004</c:v>
                </c:pt>
                <c:pt idx="407">
                  <c:v>4.0979999999999999</c:v>
                </c:pt>
                <c:pt idx="408">
                  <c:v>4.0270000000000001</c:v>
                </c:pt>
                <c:pt idx="409">
                  <c:v>3.9430000000000001</c:v>
                </c:pt>
                <c:pt idx="410">
                  <c:v>4.024</c:v>
                </c:pt>
                <c:pt idx="411">
                  <c:v>4.0599999999999996</c:v>
                </c:pt>
                <c:pt idx="412">
                  <c:v>4.024</c:v>
                </c:pt>
                <c:pt idx="413">
                  <c:v>4.2699999999999996</c:v>
                </c:pt>
                <c:pt idx="414">
                  <c:v>4.21</c:v>
                </c:pt>
                <c:pt idx="415">
                  <c:v>4.24</c:v>
                </c:pt>
                <c:pt idx="416">
                  <c:v>4.1150000000000002</c:v>
                </c:pt>
                <c:pt idx="417">
                  <c:v>4.0730000000000004</c:v>
                </c:pt>
                <c:pt idx="418">
                  <c:v>4.0999999999999996</c:v>
                </c:pt>
                <c:pt idx="419">
                  <c:v>3.9449999999999998</c:v>
                </c:pt>
                <c:pt idx="420">
                  <c:v>3.9260000000000002</c:v>
                </c:pt>
                <c:pt idx="421">
                  <c:v>3.92</c:v>
                </c:pt>
                <c:pt idx="422">
                  <c:v>3.8639999999999999</c:v>
                </c:pt>
                <c:pt idx="423">
                  <c:v>3.83</c:v>
                </c:pt>
                <c:pt idx="424">
                  <c:v>3.9359999999999999</c:v>
                </c:pt>
                <c:pt idx="425">
                  <c:v>3.9249999999999998</c:v>
                </c:pt>
                <c:pt idx="426">
                  <c:v>3.95</c:v>
                </c:pt>
                <c:pt idx="427">
                  <c:v>4.0279999999999996</c:v>
                </c:pt>
                <c:pt idx="428">
                  <c:v>4.0659999999999998</c:v>
                </c:pt>
                <c:pt idx="429">
                  <c:v>4.3540000000000001</c:v>
                </c:pt>
                <c:pt idx="430">
                  <c:v>4.2460000000000004</c:v>
                </c:pt>
                <c:pt idx="431">
                  <c:v>4.33</c:v>
                </c:pt>
                <c:pt idx="432">
                  <c:v>4.4489999999999998</c:v>
                </c:pt>
                <c:pt idx="433">
                  <c:v>4.6509999999999998</c:v>
                </c:pt>
                <c:pt idx="434">
                  <c:v>4.7670000000000003</c:v>
                </c:pt>
                <c:pt idx="435">
                  <c:v>4.7670000000000003</c:v>
                </c:pt>
                <c:pt idx="436">
                  <c:v>4.7130000000000001</c:v>
                </c:pt>
                <c:pt idx="437">
                  <c:v>4.66</c:v>
                </c:pt>
                <c:pt idx="438">
                  <c:v>4.9660000000000002</c:v>
                </c:pt>
                <c:pt idx="439">
                  <c:v>5.13</c:v>
                </c:pt>
                <c:pt idx="440">
                  <c:v>5.21</c:v>
                </c:pt>
                <c:pt idx="441">
                  <c:v>5.3920000000000003</c:v>
                </c:pt>
                <c:pt idx="442">
                  <c:v>5.66</c:v>
                </c:pt>
                <c:pt idx="443">
                  <c:v>5.5179999999999998</c:v>
                </c:pt>
                <c:pt idx="444">
                  <c:v>5.32</c:v>
                </c:pt>
                <c:pt idx="445">
                  <c:v>5.25</c:v>
                </c:pt>
                <c:pt idx="446">
                  <c:v>4.9589999999999996</c:v>
                </c:pt>
                <c:pt idx="447">
                  <c:v>4.92</c:v>
                </c:pt>
                <c:pt idx="448">
                  <c:v>4.9390000000000001</c:v>
                </c:pt>
                <c:pt idx="449">
                  <c:v>5.1029999999999998</c:v>
                </c:pt>
                <c:pt idx="450">
                  <c:v>5.53</c:v>
                </c:pt>
                <c:pt idx="451">
                  <c:v>5.9359999999999999</c:v>
                </c:pt>
                <c:pt idx="452">
                  <c:v>5.7249999999999996</c:v>
                </c:pt>
                <c:pt idx="453">
                  <c:v>5.5810000000000004</c:v>
                </c:pt>
                <c:pt idx="454">
                  <c:v>5.6079999999999997</c:v>
                </c:pt>
                <c:pt idx="455">
                  <c:v>5.8010000000000002</c:v>
                </c:pt>
                <c:pt idx="456">
                  <c:v>6.37</c:v>
                </c:pt>
                <c:pt idx="457">
                  <c:v>5.9980000000000002</c:v>
                </c:pt>
                <c:pt idx="458">
                  <c:v>5.7110000000000003</c:v>
                </c:pt>
                <c:pt idx="459">
                  <c:v>5.6879999999999997</c:v>
                </c:pt>
                <c:pt idx="460">
                  <c:v>5.4569999999999999</c:v>
                </c:pt>
                <c:pt idx="461">
                  <c:v>5.343</c:v>
                </c:pt>
                <c:pt idx="462">
                  <c:v>5.56</c:v>
                </c:pt>
                <c:pt idx="463">
                  <c:v>5.92</c:v>
                </c:pt>
                <c:pt idx="464">
                  <c:v>5.4420000000000002</c:v>
                </c:pt>
                <c:pt idx="465">
                  <c:v>5.01</c:v>
                </c:pt>
                <c:pt idx="466">
                  <c:v>4.8079999999999998</c:v>
                </c:pt>
                <c:pt idx="467">
                  <c:v>4.87</c:v>
                </c:pt>
                <c:pt idx="468">
                  <c:v>4.9409999999999998</c:v>
                </c:pt>
                <c:pt idx="469">
                  <c:v>5.0970000000000004</c:v>
                </c:pt>
                <c:pt idx="470">
                  <c:v>5.7240000000000002</c:v>
                </c:pt>
                <c:pt idx="471">
                  <c:v>5.5910000000000002</c:v>
                </c:pt>
                <c:pt idx="472">
                  <c:v>5.9089999999999998</c:v>
                </c:pt>
                <c:pt idx="473">
                  <c:v>5.6829999999999998</c:v>
                </c:pt>
                <c:pt idx="474">
                  <c:v>5.4870000000000001</c:v>
                </c:pt>
                <c:pt idx="475">
                  <c:v>5.2229999999999999</c:v>
                </c:pt>
                <c:pt idx="476">
                  <c:v>5.3250000000000002</c:v>
                </c:pt>
                <c:pt idx="477">
                  <c:v>5.5880000000000001</c:v>
                </c:pt>
                <c:pt idx="478">
                  <c:v>5.7329999999999997</c:v>
                </c:pt>
                <c:pt idx="479">
                  <c:v>5.51</c:v>
                </c:pt>
                <c:pt idx="480">
                  <c:v>5.53</c:v>
                </c:pt>
                <c:pt idx="481">
                  <c:v>5.0780000000000003</c:v>
                </c:pt>
                <c:pt idx="482">
                  <c:v>4.5640000000000001</c:v>
                </c:pt>
                <c:pt idx="483">
                  <c:v>4.8099999999999996</c:v>
                </c:pt>
                <c:pt idx="484">
                  <c:v>4.9729999999999999</c:v>
                </c:pt>
                <c:pt idx="485">
                  <c:v>4.7709999999999999</c:v>
                </c:pt>
                <c:pt idx="486">
                  <c:v>5.1059999999999999</c:v>
                </c:pt>
                <c:pt idx="487">
                  <c:v>4.8150000000000004</c:v>
                </c:pt>
                <c:pt idx="488">
                  <c:v>4.95</c:v>
                </c:pt>
                <c:pt idx="489">
                  <c:v>4.9020000000000001</c:v>
                </c:pt>
                <c:pt idx="490">
                  <c:v>4.8330000000000002</c:v>
                </c:pt>
                <c:pt idx="491">
                  <c:v>4.952</c:v>
                </c:pt>
                <c:pt idx="492">
                  <c:v>4.9260000000000002</c:v>
                </c:pt>
                <c:pt idx="493">
                  <c:v>4.9260000000000002</c:v>
                </c:pt>
                <c:pt idx="494">
                  <c:v>4.9260000000000002</c:v>
                </c:pt>
                <c:pt idx="495">
                  <c:v>4.9039999999999999</c:v>
                </c:pt>
                <c:pt idx="496">
                  <c:v>4.5229999999999997</c:v>
                </c:pt>
                <c:pt idx="497">
                  <c:v>4.306</c:v>
                </c:pt>
                <c:pt idx="498">
                  <c:v>4.0759999999999996</c:v>
                </c:pt>
                <c:pt idx="499">
                  <c:v>3.7909999999999999</c:v>
                </c:pt>
                <c:pt idx="500">
                  <c:v>3.6640000000000001</c:v>
                </c:pt>
                <c:pt idx="501">
                  <c:v>3.6019999999999999</c:v>
                </c:pt>
                <c:pt idx="502">
                  <c:v>3.79</c:v>
                </c:pt>
                <c:pt idx="503">
                  <c:v>3.67</c:v>
                </c:pt>
                <c:pt idx="504">
                  <c:v>3.6509999999999998</c:v>
                </c:pt>
                <c:pt idx="505">
                  <c:v>4.05</c:v>
                </c:pt>
                <c:pt idx="506">
                  <c:v>3.7050000000000001</c:v>
                </c:pt>
                <c:pt idx="507">
                  <c:v>3.7850000000000001</c:v>
                </c:pt>
                <c:pt idx="508">
                  <c:v>3.673</c:v>
                </c:pt>
                <c:pt idx="509">
                  <c:v>3.706</c:v>
                </c:pt>
                <c:pt idx="510">
                  <c:v>3.9079999999999999</c:v>
                </c:pt>
                <c:pt idx="511">
                  <c:v>3.96</c:v>
                </c:pt>
                <c:pt idx="512">
                  <c:v>3.95</c:v>
                </c:pt>
                <c:pt idx="513">
                  <c:v>3.5609999999999999</c:v>
                </c:pt>
                <c:pt idx="514">
                  <c:v>3.5609999999999999</c:v>
                </c:pt>
                <c:pt idx="515">
                  <c:v>3.452</c:v>
                </c:pt>
                <c:pt idx="516">
                  <c:v>3.32</c:v>
                </c:pt>
                <c:pt idx="517">
                  <c:v>4.0199999999999996</c:v>
                </c:pt>
                <c:pt idx="518">
                  <c:v>3.8239999999999998</c:v>
                </c:pt>
                <c:pt idx="519">
                  <c:v>3.8239999999999998</c:v>
                </c:pt>
                <c:pt idx="520">
                  <c:v>3.74</c:v>
                </c:pt>
                <c:pt idx="521">
                  <c:v>3.7250000000000001</c:v>
                </c:pt>
                <c:pt idx="522">
                  <c:v>3.7829999999999999</c:v>
                </c:pt>
                <c:pt idx="523">
                  <c:v>3.9420000000000002</c:v>
                </c:pt>
                <c:pt idx="524">
                  <c:v>3.8340000000000001</c:v>
                </c:pt>
                <c:pt idx="525">
                  <c:v>4.1609999999999996</c:v>
                </c:pt>
                <c:pt idx="526">
                  <c:v>4.16</c:v>
                </c:pt>
                <c:pt idx="527">
                  <c:v>4.6210000000000004</c:v>
                </c:pt>
                <c:pt idx="528">
                  <c:v>4.7770000000000001</c:v>
                </c:pt>
                <c:pt idx="529">
                  <c:v>4.3650000000000002</c:v>
                </c:pt>
                <c:pt idx="530">
                  <c:v>4.3650000000000002</c:v>
                </c:pt>
                <c:pt idx="531">
                  <c:v>4.5469999999999997</c:v>
                </c:pt>
                <c:pt idx="532">
                  <c:v>4.8899999999999997</c:v>
                </c:pt>
                <c:pt idx="533">
                  <c:v>4.45</c:v>
                </c:pt>
                <c:pt idx="534">
                  <c:v>4.1120000000000001</c:v>
                </c:pt>
                <c:pt idx="535">
                  <c:v>4.1989999999999998</c:v>
                </c:pt>
                <c:pt idx="536">
                  <c:v>4.242</c:v>
                </c:pt>
                <c:pt idx="537">
                  <c:v>4.4279999999999999</c:v>
                </c:pt>
                <c:pt idx="538">
                  <c:v>4.4290000000000003</c:v>
                </c:pt>
                <c:pt idx="539">
                  <c:v>5.6879999999999997</c:v>
                </c:pt>
                <c:pt idx="540">
                  <c:v>5.5549999999999997</c:v>
                </c:pt>
                <c:pt idx="541">
                  <c:v>5.4530000000000003</c:v>
                </c:pt>
                <c:pt idx="542">
                  <c:v>6.7009999999999996</c:v>
                </c:pt>
                <c:pt idx="543">
                  <c:v>5.835</c:v>
                </c:pt>
                <c:pt idx="544">
                  <c:v>5.34</c:v>
                </c:pt>
                <c:pt idx="545">
                  <c:v>4.4349999999999996</c:v>
                </c:pt>
                <c:pt idx="546">
                  <c:v>4.298</c:v>
                </c:pt>
                <c:pt idx="547">
                  <c:v>4.1289999999999996</c:v>
                </c:pt>
                <c:pt idx="548">
                  <c:v>4.03</c:v>
                </c:pt>
                <c:pt idx="549">
                  <c:v>4.04</c:v>
                </c:pt>
                <c:pt idx="550" formatCode="General">
                  <c:v>4.0449999999999999</c:v>
                </c:pt>
                <c:pt idx="551" formatCode="General">
                  <c:v>4.3070000000000004</c:v>
                </c:pt>
                <c:pt idx="552" formatCode="General">
                  <c:v>4.3860000000000001</c:v>
                </c:pt>
                <c:pt idx="553" formatCode="General">
                  <c:v>4.5730000000000004</c:v>
                </c:pt>
                <c:pt idx="554" formatCode="General">
                  <c:v>4.6120000000000001</c:v>
                </c:pt>
                <c:pt idx="555" formatCode="General">
                  <c:v>4.6120000000000001</c:v>
                </c:pt>
                <c:pt idx="556" formatCode="General">
                  <c:v>4.4749999999999996</c:v>
                </c:pt>
                <c:pt idx="557" formatCode="General">
                  <c:v>4.5890000000000004</c:v>
                </c:pt>
                <c:pt idx="558" formatCode="General">
                  <c:v>4.7830000000000004</c:v>
                </c:pt>
                <c:pt idx="559" formatCode="General">
                  <c:v>4.63</c:v>
                </c:pt>
                <c:pt idx="560" formatCode="General">
                  <c:v>4.4569999999999999</c:v>
                </c:pt>
                <c:pt idx="561" formatCode="General">
                  <c:v>4.3630000000000004</c:v>
                </c:pt>
                <c:pt idx="562" formatCode="General">
                  <c:v>4.6539999999999999</c:v>
                </c:pt>
                <c:pt idx="563" formatCode="General">
                  <c:v>4.6280000000000001</c:v>
                </c:pt>
                <c:pt idx="564" formatCode="General">
                  <c:v>4.74</c:v>
                </c:pt>
                <c:pt idx="565" formatCode="General">
                  <c:v>4.93</c:v>
                </c:pt>
                <c:pt idx="566" formatCode="General">
                  <c:v>4.6050000000000004</c:v>
                </c:pt>
                <c:pt idx="567" formatCode="General">
                  <c:v>4.55</c:v>
                </c:pt>
                <c:pt idx="568" formatCode="General">
                  <c:v>4.6449999999999996</c:v>
                </c:pt>
                <c:pt idx="569" formatCode="General">
                  <c:v>4.7850000000000001</c:v>
                </c:pt>
                <c:pt idx="570" formatCode="General">
                  <c:v>4.5880000000000001</c:v>
                </c:pt>
                <c:pt idx="571" formatCode="General">
                  <c:v>4.46</c:v>
                </c:pt>
                <c:pt idx="572" formatCode="General">
                  <c:v>4.68</c:v>
                </c:pt>
                <c:pt idx="573" formatCode="General">
                  <c:v>4.7949999999999999</c:v>
                </c:pt>
                <c:pt idx="574" formatCode="General">
                  <c:v>4.8710000000000004</c:v>
                </c:pt>
                <c:pt idx="575" formatCode="General">
                  <c:v>4.7709999999999999</c:v>
                </c:pt>
                <c:pt idx="576" formatCode="General">
                  <c:v>4.9969999999999999</c:v>
                </c:pt>
                <c:pt idx="577" formatCode="General">
                  <c:v>5.2569999999999997</c:v>
                </c:pt>
                <c:pt idx="578" formatCode="General">
                  <c:v>5.1849999999999996</c:v>
                </c:pt>
                <c:pt idx="579" formatCode="General">
                  <c:v>5.5090000000000003</c:v>
                </c:pt>
                <c:pt idx="580" formatCode="General">
                  <c:v>5.52</c:v>
                </c:pt>
                <c:pt idx="581" formatCode="General">
                  <c:v>5.3230000000000004</c:v>
                </c:pt>
                <c:pt idx="582" formatCode="General">
                  <c:v>5.319</c:v>
                </c:pt>
                <c:pt idx="583" formatCode="General">
                  <c:v>5.4630000000000001</c:v>
                </c:pt>
                <c:pt idx="584" formatCode="General">
                  <c:v>5.43</c:v>
                </c:pt>
                <c:pt idx="585" formatCode="General">
                  <c:v>5.7160000000000002</c:v>
                </c:pt>
                <c:pt idx="586" formatCode="General">
                  <c:v>5.9530000000000003</c:v>
                </c:pt>
                <c:pt idx="587" formatCode="General">
                  <c:v>6.2859999999999996</c:v>
                </c:pt>
                <c:pt idx="588" formatCode="General">
                  <c:v>6.0449999999999999</c:v>
                </c:pt>
                <c:pt idx="589" formatCode="General">
                  <c:v>6.3760000000000003</c:v>
                </c:pt>
                <c:pt idx="590" formatCode="General">
                  <c:v>6.3449999999999998</c:v>
                </c:pt>
                <c:pt idx="591" formatCode="General">
                  <c:v>6.5919999999999996</c:v>
                </c:pt>
                <c:pt idx="592" formatCode="General">
                  <c:v>6.6820000000000004</c:v>
                </c:pt>
                <c:pt idx="593" formatCode="General">
                  <c:v>6.9349999999999996</c:v>
                </c:pt>
                <c:pt idx="594" formatCode="General">
                  <c:v>6.9349999999999996</c:v>
                </c:pt>
                <c:pt idx="595" formatCode="General">
                  <c:v>7.48</c:v>
                </c:pt>
                <c:pt idx="596" formatCode="General">
                  <c:v>7.4420000000000002</c:v>
                </c:pt>
                <c:pt idx="597" formatCode="General">
                  <c:v>7.1230000000000002</c:v>
                </c:pt>
                <c:pt idx="598" formatCode="General">
                  <c:v>6.8840000000000003</c:v>
                </c:pt>
                <c:pt idx="599" formatCode="General">
                  <c:v>6.585</c:v>
                </c:pt>
                <c:pt idx="600" formatCode="General">
                  <c:v>6.4189999999999996</c:v>
                </c:pt>
                <c:pt idx="601" formatCode="General">
                  <c:v>6.89</c:v>
                </c:pt>
                <c:pt idx="602" formatCode="General">
                  <c:v>6.9050000000000002</c:v>
                </c:pt>
                <c:pt idx="603" formatCode="General">
                  <c:v>6.97</c:v>
                </c:pt>
                <c:pt idx="604" formatCode="General">
                  <c:v>6.84</c:v>
                </c:pt>
                <c:pt idx="605" formatCode="General">
                  <c:v>7.2949999999999999</c:v>
                </c:pt>
                <c:pt idx="606" formatCode="General">
                  <c:v>7.8380000000000001</c:v>
                </c:pt>
                <c:pt idx="607" formatCode="General">
                  <c:v>8.2949999999999999</c:v>
                </c:pt>
                <c:pt idx="608" formatCode="General">
                  <c:v>8.4149999999999991</c:v>
                </c:pt>
                <c:pt idx="609" formatCode="General">
                  <c:v>8.3490000000000002</c:v>
                </c:pt>
                <c:pt idx="610" formatCode="General">
                  <c:v>8.0640000000000001</c:v>
                </c:pt>
                <c:pt idx="611" formatCode="General">
                  <c:v>6.7770000000000001</c:v>
                </c:pt>
                <c:pt idx="612" formatCode="General">
                  <c:v>7.5250000000000004</c:v>
                </c:pt>
                <c:pt idx="613" formatCode="General">
                  <c:v>7.25</c:v>
                </c:pt>
                <c:pt idx="614" formatCode="General">
                  <c:v>7.25</c:v>
                </c:pt>
                <c:pt idx="615" formatCode="General">
                  <c:v>8.0730000000000004</c:v>
                </c:pt>
                <c:pt idx="616" formatCode="General">
                  <c:v>8.2579999999999991</c:v>
                </c:pt>
                <c:pt idx="617" formatCode="General">
                  <c:v>8.5310000000000006</c:v>
                </c:pt>
                <c:pt idx="618" formatCode="General">
                  <c:v>8.2080000000000002</c:v>
                </c:pt>
                <c:pt idx="619" formatCode="General">
                  <c:v>7.9720000000000004</c:v>
                </c:pt>
                <c:pt idx="620" formatCode="General">
                  <c:v>8.16</c:v>
                </c:pt>
                <c:pt idx="621" formatCode="General">
                  <c:v>8.8740000000000006</c:v>
                </c:pt>
                <c:pt idx="622" formatCode="General">
                  <c:v>9.44</c:v>
                </c:pt>
                <c:pt idx="623" formatCode="General">
                  <c:v>9.19</c:v>
                </c:pt>
                <c:pt idx="624" formatCode="General">
                  <c:v>8.3040000000000003</c:v>
                </c:pt>
                <c:pt idx="625" formatCode="General">
                  <c:v>8.3040000000000003</c:v>
                </c:pt>
                <c:pt idx="626" formatCode="General">
                  <c:v>8.4559999999999995</c:v>
                </c:pt>
                <c:pt idx="627" formatCode="General">
                  <c:v>8.4659999999999993</c:v>
                </c:pt>
                <c:pt idx="628" formatCode="General">
                  <c:v>8.8949999999999996</c:v>
                </c:pt>
                <c:pt idx="629" formatCode="General">
                  <c:v>8.3369999999999997</c:v>
                </c:pt>
                <c:pt idx="630" formatCode="General">
                  <c:v>9.08</c:v>
                </c:pt>
                <c:pt idx="631" formatCode="General">
                  <c:v>9.2799999999999994</c:v>
                </c:pt>
                <c:pt idx="632" formatCode="General">
                  <c:v>9.4329999999999998</c:v>
                </c:pt>
                <c:pt idx="633" formatCode="General">
                  <c:v>8.1620000000000008</c:v>
                </c:pt>
                <c:pt idx="634" formatCode="General">
                  <c:v>8.7769999999999992</c:v>
                </c:pt>
                <c:pt idx="635" formatCode="General">
                  <c:v>8.9949999999999992</c:v>
                </c:pt>
                <c:pt idx="636" formatCode="General">
                  <c:v>7.6829999999999998</c:v>
                </c:pt>
                <c:pt idx="637" formatCode="General">
                  <c:v>7.72</c:v>
                </c:pt>
                <c:pt idx="638" formatCode="General">
                  <c:v>7.88</c:v>
                </c:pt>
                <c:pt idx="639" formatCode="General">
                  <c:v>7.3689999999999998</c:v>
                </c:pt>
                <c:pt idx="640" formatCode="General">
                  <c:v>7.3689999999999998</c:v>
                </c:pt>
                <c:pt idx="641" formatCode="General">
                  <c:v>6.5979999999999999</c:v>
                </c:pt>
                <c:pt idx="642" formatCode="General">
                  <c:v>6.76</c:v>
                </c:pt>
                <c:pt idx="643" formatCode="General">
                  <c:v>6.5410000000000004</c:v>
                </c:pt>
                <c:pt idx="644" formatCode="General">
                  <c:v>5.8</c:v>
                </c:pt>
                <c:pt idx="645" formatCode="General">
                  <c:v>6.093</c:v>
                </c:pt>
                <c:pt idx="646" formatCode="General">
                  <c:v>6.66</c:v>
                </c:pt>
                <c:pt idx="647" formatCode="General">
                  <c:v>6.69</c:v>
                </c:pt>
                <c:pt idx="648" formatCode="General">
                  <c:v>6.5419999999999998</c:v>
                </c:pt>
                <c:pt idx="649" formatCode="General">
                  <c:v>5.7519999999999998</c:v>
                </c:pt>
                <c:pt idx="650" formatCode="General">
                  <c:v>5.7519999999999998</c:v>
                </c:pt>
                <c:pt idx="651" formatCode="General">
                  <c:v>5.72</c:v>
                </c:pt>
                <c:pt idx="652" formatCode="General">
                  <c:v>5.649</c:v>
                </c:pt>
                <c:pt idx="653" formatCode="General">
                  <c:v>5.8289999999999997</c:v>
                </c:pt>
                <c:pt idx="654" formatCode="General">
                  <c:v>6.4</c:v>
                </c:pt>
                <c:pt idx="655" formatCode="General">
                  <c:v>6.8239999999999998</c:v>
                </c:pt>
                <c:pt idx="656" formatCode="General">
                  <c:v>6.8120000000000003</c:v>
                </c:pt>
                <c:pt idx="657" formatCode="General">
                  <c:v>6.6749999999999998</c:v>
                </c:pt>
                <c:pt idx="658" formatCode="General">
                  <c:v>6.9</c:v>
                </c:pt>
                <c:pt idx="659" formatCode="General">
                  <c:v>6.5960000000000001</c:v>
                </c:pt>
                <c:pt idx="660" formatCode="General">
                  <c:v>7.65</c:v>
                </c:pt>
                <c:pt idx="661" formatCode="General">
                  <c:v>7.3490000000000002</c:v>
                </c:pt>
                <c:pt idx="662" formatCode="General">
                  <c:v>7.5750000000000002</c:v>
                </c:pt>
                <c:pt idx="663" formatCode="General">
                  <c:v>7.9930000000000003</c:v>
                </c:pt>
                <c:pt idx="664" formatCode="General">
                  <c:v>8.2460000000000004</c:v>
                </c:pt>
                <c:pt idx="665" formatCode="General">
                  <c:v>8.5220000000000002</c:v>
                </c:pt>
                <c:pt idx="666" formatCode="General">
                  <c:v>9.4559999999999995</c:v>
                </c:pt>
                <c:pt idx="667" formatCode="General">
                  <c:v>8.65</c:v>
                </c:pt>
                <c:pt idx="668" formatCode="General">
                  <c:v>8.7530000000000001</c:v>
                </c:pt>
                <c:pt idx="669" formatCode="General">
                  <c:v>8.327</c:v>
                </c:pt>
                <c:pt idx="670" formatCode="General">
                  <c:v>8.1999999999999993</c:v>
                </c:pt>
                <c:pt idx="671" formatCode="General">
                  <c:v>8.0069999999999997</c:v>
                </c:pt>
                <c:pt idx="672" formatCode="General">
                  <c:v>7.8079999999999998</c:v>
                </c:pt>
                <c:pt idx="673" formatCode="General">
                  <c:v>8.3949999999999996</c:v>
                </c:pt>
                <c:pt idx="674" formatCode="General">
                  <c:v>8.3000000000000007</c:v>
                </c:pt>
                <c:pt idx="675" formatCode="General">
                  <c:v>7.7560000000000002</c:v>
                </c:pt>
                <c:pt idx="676" formatCode="General">
                  <c:v>7.8710000000000004</c:v>
                </c:pt>
                <c:pt idx="677" formatCode="General">
                  <c:v>7.859</c:v>
                </c:pt>
                <c:pt idx="678" formatCode="General">
                  <c:v>8.5299999999999994</c:v>
                </c:pt>
                <c:pt idx="679" formatCode="General">
                  <c:v>8.7260000000000009</c:v>
                </c:pt>
                <c:pt idx="680" formatCode="General">
                  <c:v>8.6170000000000009</c:v>
                </c:pt>
                <c:pt idx="681" formatCode="General">
                  <c:v>9.2799999999999994</c:v>
                </c:pt>
                <c:pt idx="682" formatCode="General">
                  <c:v>9.5129999999999999</c:v>
                </c:pt>
                <c:pt idx="683" formatCode="General">
                  <c:v>9.4160000000000004</c:v>
                </c:pt>
                <c:pt idx="684" formatCode="General">
                  <c:v>9.1370000000000005</c:v>
                </c:pt>
                <c:pt idx="685" formatCode="General">
                  <c:v>9.8510000000000009</c:v>
                </c:pt>
                <c:pt idx="686" formatCode="General">
                  <c:v>9.7530000000000001</c:v>
                </c:pt>
                <c:pt idx="687" formatCode="General">
                  <c:v>9.2710000000000008</c:v>
                </c:pt>
                <c:pt idx="688" formatCode="General">
                  <c:v>9.468</c:v>
                </c:pt>
                <c:pt idx="689" formatCode="General">
                  <c:v>9.4789999999999992</c:v>
                </c:pt>
                <c:pt idx="690" formatCode="General">
                  <c:v>9.2370000000000001</c:v>
                </c:pt>
                <c:pt idx="691" formatCode="General">
                  <c:v>9.1010000000000009</c:v>
                </c:pt>
                <c:pt idx="692" formatCode="General">
                  <c:v>8.93</c:v>
                </c:pt>
                <c:pt idx="693" formatCode="General">
                  <c:v>9.3800000000000008</c:v>
                </c:pt>
                <c:pt idx="694" formatCode="General">
                  <c:v>9.18</c:v>
                </c:pt>
                <c:pt idx="702">
                  <c:v>8.7859999999999996</c:v>
                </c:pt>
                <c:pt idx="703">
                  <c:v>8.85</c:v>
                </c:pt>
                <c:pt idx="704">
                  <c:v>8.9969999999999999</c:v>
                </c:pt>
              </c:numCache>
            </c:numRef>
          </c:val>
          <c:smooth val="0"/>
          <c:extLst>
            <c:ext xmlns:c16="http://schemas.microsoft.com/office/drawing/2014/chart" uri="{C3380CC4-5D6E-409C-BE32-E72D297353CC}">
              <c16:uniqueId val="{00000004-40D5-4F5F-B9FD-FFF58024801C}"/>
            </c:ext>
          </c:extLst>
        </c:ser>
        <c:ser>
          <c:idx val="3"/>
          <c:order val="5"/>
          <c:tx>
            <c:strRef>
              <c:f>'MAIN SHEET'!$P$1</c:f>
              <c:strCache>
                <c:ptCount val="1"/>
                <c:pt idx="0">
                  <c:v>AECO</c:v>
                </c:pt>
              </c:strCache>
            </c:strRef>
          </c:tx>
          <c:spPr>
            <a:ln>
              <a:solidFill>
                <a:schemeClr val="accent2">
                  <a:lumMod val="60000"/>
                  <a:lumOff val="40000"/>
                </a:schemeClr>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SHEET'!$P$1356:$P$2060</c:f>
              <c:numCache>
                <c:formatCode>0.00</c:formatCode>
                <c:ptCount val="705"/>
                <c:pt idx="0">
                  <c:v>1.638913211216829</c:v>
                </c:pt>
                <c:pt idx="1">
                  <c:v>1.7027878344205543</c:v>
                </c:pt>
                <c:pt idx="2">
                  <c:v>1.9247170438168428</c:v>
                </c:pt>
                <c:pt idx="3">
                  <c:v>1.9546317798147044</c:v>
                </c:pt>
                <c:pt idx="4">
                  <c:v>1.9202663977323062</c:v>
                </c:pt>
                <c:pt idx="5">
                  <c:v>1.8927239909188023</c:v>
                </c:pt>
                <c:pt idx="6">
                  <c:v>2.0421449585122131</c:v>
                </c:pt>
                <c:pt idx="7">
                  <c:v>2.1449283230392928</c:v>
                </c:pt>
                <c:pt idx="8">
                  <c:v>2.0662638461478835</c:v>
                </c:pt>
                <c:pt idx="9">
                  <c:v>1.9215894456214448</c:v>
                </c:pt>
                <c:pt idx="10">
                  <c:v>1.9295290073066558</c:v>
                </c:pt>
                <c:pt idx="11">
                  <c:v>1.8288736270124879</c:v>
                </c:pt>
                <c:pt idx="12">
                  <c:v>1.8288736270124879</c:v>
                </c:pt>
                <c:pt idx="13">
                  <c:v>1.6648767022819548</c:v>
                </c:pt>
                <c:pt idx="14">
                  <c:v>1.5905483690496147</c:v>
                </c:pt>
                <c:pt idx="15">
                  <c:v>1.5701846839332341</c:v>
                </c:pt>
                <c:pt idx="16">
                  <c:v>1.522293535428433</c:v>
                </c:pt>
                <c:pt idx="17">
                  <c:v>1.5731656313190419</c:v>
                </c:pt>
                <c:pt idx="18">
                  <c:v>1.577948743606421</c:v>
                </c:pt>
                <c:pt idx="19">
                  <c:v>1.5015662958700935</c:v>
                </c:pt>
                <c:pt idx="20">
                  <c:v>1.4294690392977811</c:v>
                </c:pt>
                <c:pt idx="21">
                  <c:v>1.3411773481122629</c:v>
                </c:pt>
                <c:pt idx="22">
                  <c:v>1.4789207355642096</c:v>
                </c:pt>
                <c:pt idx="23">
                  <c:v>1.4564208374491325</c:v>
                </c:pt>
                <c:pt idx="24">
                  <c:v>1.4184356608385322</c:v>
                </c:pt>
                <c:pt idx="25">
                  <c:v>1.4030290181655336</c:v>
                </c:pt>
                <c:pt idx="26">
                  <c:v>1.3772035256410258</c:v>
                </c:pt>
                <c:pt idx="27">
                  <c:v>1.3455920811074438</c:v>
                </c:pt>
                <c:pt idx="28">
                  <c:v>1.3686802143778747</c:v>
                </c:pt>
                <c:pt idx="29">
                  <c:v>1.4744049040681475</c:v>
                </c:pt>
                <c:pt idx="30">
                  <c:v>1.4183422822462979</c:v>
                </c:pt>
                <c:pt idx="31">
                  <c:v>1.3435378535422757</c:v>
                </c:pt>
                <c:pt idx="32">
                  <c:v>1.3435378535422757</c:v>
                </c:pt>
                <c:pt idx="33">
                  <c:v>1.4907943053884976</c:v>
                </c:pt>
                <c:pt idx="34">
                  <c:v>1.4615712081960319</c:v>
                </c:pt>
                <c:pt idx="35">
                  <c:v>1.3826043237807943</c:v>
                </c:pt>
                <c:pt idx="36">
                  <c:v>1.3311269644690393</c:v>
                </c:pt>
                <c:pt idx="37">
                  <c:v>1.3709272037654805</c:v>
                </c:pt>
                <c:pt idx="38">
                  <c:v>1.3986860452592882</c:v>
                </c:pt>
                <c:pt idx="39">
                  <c:v>1.3836333499780709</c:v>
                </c:pt>
                <c:pt idx="40">
                  <c:v>1.317679334345891</c:v>
                </c:pt>
                <c:pt idx="41">
                  <c:v>1.2838326505642095</c:v>
                </c:pt>
                <c:pt idx="42">
                  <c:v>1.3179717198889769</c:v>
                </c:pt>
                <c:pt idx="43">
                  <c:v>1.3032985272253861</c:v>
                </c:pt>
                <c:pt idx="44">
                  <c:v>1.3212243944821511</c:v>
                </c:pt>
                <c:pt idx="45">
                  <c:v>1.4050013011602196</c:v>
                </c:pt>
                <c:pt idx="46">
                  <c:v>1.3890800707236604</c:v>
                </c:pt>
                <c:pt idx="47">
                  <c:v>1.3623411948886806</c:v>
                </c:pt>
                <c:pt idx="48">
                  <c:v>1.4378760687622925</c:v>
                </c:pt>
                <c:pt idx="49">
                  <c:v>1.5600791215790022</c:v>
                </c:pt>
                <c:pt idx="50">
                  <c:v>1.5220769307659454</c:v>
                </c:pt>
                <c:pt idx="51">
                  <c:v>1.6434791697610833</c:v>
                </c:pt>
                <c:pt idx="52">
                  <c:v>1.4272859146367156</c:v>
                </c:pt>
                <c:pt idx="53">
                  <c:v>1.4653408636851253</c:v>
                </c:pt>
                <c:pt idx="54">
                  <c:v>1.444086791797587</c:v>
                </c:pt>
                <c:pt idx="55">
                  <c:v>1.3895126676753713</c:v>
                </c:pt>
                <c:pt idx="56">
                  <c:v>1.3906106322535321</c:v>
                </c:pt>
                <c:pt idx="57">
                  <c:v>1.3123817837916487</c:v>
                </c:pt>
                <c:pt idx="58">
                  <c:v>1.3907656080803557</c:v>
                </c:pt>
                <c:pt idx="59">
                  <c:v>1.4112755790911833</c:v>
                </c:pt>
                <c:pt idx="60">
                  <c:v>1.333989418371585</c:v>
                </c:pt>
                <c:pt idx="61">
                  <c:v>1.2153962870888251</c:v>
                </c:pt>
                <c:pt idx="62">
                  <c:v>1.2831195941888673</c:v>
                </c:pt>
                <c:pt idx="63">
                  <c:v>1.3320660704770957</c:v>
                </c:pt>
                <c:pt idx="64">
                  <c:v>1.3832301076496416</c:v>
                </c:pt>
                <c:pt idx="65">
                  <c:v>1.3985095500142541</c:v>
                </c:pt>
                <c:pt idx="66">
                  <c:v>1.2974000311316598</c:v>
                </c:pt>
                <c:pt idx="67">
                  <c:v>1.3274411687940109</c:v>
                </c:pt>
                <c:pt idx="68">
                  <c:v>1.4582690865945056</c:v>
                </c:pt>
                <c:pt idx="69">
                  <c:v>1.4102826916923363</c:v>
                </c:pt>
                <c:pt idx="70">
                  <c:v>1.4482804631720165</c:v>
                </c:pt>
                <c:pt idx="71">
                  <c:v>1.4504597330005213</c:v>
                </c:pt>
                <c:pt idx="72">
                  <c:v>1.4890515644219995</c:v>
                </c:pt>
                <c:pt idx="73">
                  <c:v>1.4130538829353232</c:v>
                </c:pt>
                <c:pt idx="74">
                  <c:v>1.3620879590527819</c:v>
                </c:pt>
                <c:pt idx="75">
                  <c:v>1.3197825669456338</c:v>
                </c:pt>
                <c:pt idx="76">
                  <c:v>1.3891927434115803</c:v>
                </c:pt>
                <c:pt idx="77">
                  <c:v>1.3431627203621681</c:v>
                </c:pt>
                <c:pt idx="78">
                  <c:v>1.4701438351325344</c:v>
                </c:pt>
                <c:pt idx="79">
                  <c:v>1.4796975370147791</c:v>
                </c:pt>
                <c:pt idx="80">
                  <c:v>1.5206361340318217</c:v>
                </c:pt>
                <c:pt idx="81">
                  <c:v>1.500842625545822</c:v>
                </c:pt>
                <c:pt idx="82">
                  <c:v>1.3921374601940393</c:v>
                </c:pt>
                <c:pt idx="83">
                  <c:v>1.5162983990843126</c:v>
                </c:pt>
                <c:pt idx="84">
                  <c:v>1.4894536045841127</c:v>
                </c:pt>
                <c:pt idx="85">
                  <c:v>1.4686859813242434</c:v>
                </c:pt>
                <c:pt idx="86">
                  <c:v>1.4406131920633893</c:v>
                </c:pt>
                <c:pt idx="87">
                  <c:v>1.5500420982448131</c:v>
                </c:pt>
                <c:pt idx="88">
                  <c:v>1.7479508879860812</c:v>
                </c:pt>
                <c:pt idx="89">
                  <c:v>1.6715994507729619</c:v>
                </c:pt>
                <c:pt idx="90">
                  <c:v>1.6373083466039102</c:v>
                </c:pt>
                <c:pt idx="91">
                  <c:v>1.5577796134889021</c:v>
                </c:pt>
                <c:pt idx="92">
                  <c:v>1.5382321849673382</c:v>
                </c:pt>
                <c:pt idx="93">
                  <c:v>1.4825315976251929</c:v>
                </c:pt>
                <c:pt idx="94">
                  <c:v>1.3950500482619996</c:v>
                </c:pt>
                <c:pt idx="95">
                  <c:v>1.3347999616826829</c:v>
                </c:pt>
                <c:pt idx="96">
                  <c:v>1.3828492015652956</c:v>
                </c:pt>
                <c:pt idx="97">
                  <c:v>1.4984987766800897</c:v>
                </c:pt>
                <c:pt idx="98">
                  <c:v>1.5037980735045606</c:v>
                </c:pt>
                <c:pt idx="99">
                  <c:v>1.5347858491986037</c:v>
                </c:pt>
                <c:pt idx="100">
                  <c:v>1.4473326603803305</c:v>
                </c:pt>
                <c:pt idx="101">
                  <c:v>1.409182625848298</c:v>
                </c:pt>
                <c:pt idx="102">
                  <c:v>1.409182625848298</c:v>
                </c:pt>
                <c:pt idx="103">
                  <c:v>1.5308792114869827</c:v>
                </c:pt>
                <c:pt idx="104">
                  <c:v>1.5259931071121402</c:v>
                </c:pt>
                <c:pt idx="105">
                  <c:v>1.499706495867186</c:v>
                </c:pt>
                <c:pt idx="106">
                  <c:v>1.4390964281917689</c:v>
                </c:pt>
                <c:pt idx="107">
                  <c:v>1.4187981272486321</c:v>
                </c:pt>
                <c:pt idx="108">
                  <c:v>1.4682583148513781</c:v>
                </c:pt>
                <c:pt idx="109">
                  <c:v>1.5693438985816197</c:v>
                </c:pt>
                <c:pt idx="110">
                  <c:v>1.5445437994183704</c:v>
                </c:pt>
                <c:pt idx="111">
                  <c:v>1.5067074404638459</c:v>
                </c:pt>
                <c:pt idx="112">
                  <c:v>1.4389364541705831</c:v>
                </c:pt>
                <c:pt idx="113">
                  <c:v>1.4420089118352293</c:v>
                </c:pt>
                <c:pt idx="114">
                  <c:v>1.4546975723063329</c:v>
                </c:pt>
                <c:pt idx="115">
                  <c:v>1.4334041366866943</c:v>
                </c:pt>
                <c:pt idx="116">
                  <c:v>1.3895979202299373</c:v>
                </c:pt>
                <c:pt idx="117">
                  <c:v>1.3319705890946891</c:v>
                </c:pt>
                <c:pt idx="118">
                  <c:v>1.2514009149010001</c:v>
                </c:pt>
                <c:pt idx="119">
                  <c:v>1.2975740884483722</c:v>
                </c:pt>
                <c:pt idx="120">
                  <c:v>1.341439660958492</c:v>
                </c:pt>
                <c:pt idx="121">
                  <c:v>1.3565487663002902</c:v>
                </c:pt>
                <c:pt idx="122">
                  <c:v>1.4117736619505628</c:v>
                </c:pt>
                <c:pt idx="123">
                  <c:v>1.4121786787488129</c:v>
                </c:pt>
                <c:pt idx="124">
                  <c:v>1.4243058017032286</c:v>
                </c:pt>
                <c:pt idx="125">
                  <c:v>1.3922379947317716</c:v>
                </c:pt>
                <c:pt idx="126">
                  <c:v>1.285052345081855</c:v>
                </c:pt>
                <c:pt idx="127">
                  <c:v>1.3906661514792951</c:v>
                </c:pt>
                <c:pt idx="128">
                  <c:v>1.420038325498264</c:v>
                </c:pt>
                <c:pt idx="129">
                  <c:v>1.2978976232016899</c:v>
                </c:pt>
                <c:pt idx="130">
                  <c:v>1.2573317134981907</c:v>
                </c:pt>
                <c:pt idx="131">
                  <c:v>1.2573317134981907</c:v>
                </c:pt>
                <c:pt idx="132">
                  <c:v>1.4700933006749808</c:v>
                </c:pt>
                <c:pt idx="133">
                  <c:v>1.5497940533805203</c:v>
                </c:pt>
                <c:pt idx="134">
                  <c:v>1.5486362322180034</c:v>
                </c:pt>
                <c:pt idx="135">
                  <c:v>1.5238998421292551</c:v>
                </c:pt>
                <c:pt idx="136">
                  <c:v>1.4578313552136828</c:v>
                </c:pt>
                <c:pt idx="137">
                  <c:v>1.4948649181474276</c:v>
                </c:pt>
                <c:pt idx="138">
                  <c:v>1.4766073172787537</c:v>
                </c:pt>
                <c:pt idx="139">
                  <c:v>1.5092742678497253</c:v>
                </c:pt>
                <c:pt idx="140">
                  <c:v>1.5239173425989996</c:v>
                </c:pt>
                <c:pt idx="141">
                  <c:v>1.4579954388123513</c:v>
                </c:pt>
                <c:pt idx="142">
                  <c:v>1.4470420030240607</c:v>
                </c:pt>
                <c:pt idx="143">
                  <c:v>1.4912591681485221</c:v>
                </c:pt>
                <c:pt idx="144">
                  <c:v>1.4676274556229392</c:v>
                </c:pt>
                <c:pt idx="145">
                  <c:v>1.4635653237727364</c:v>
                </c:pt>
                <c:pt idx="146">
                  <c:v>1.5307426908805477</c:v>
                </c:pt>
                <c:pt idx="147">
                  <c:v>1.5245264809697094</c:v>
                </c:pt>
                <c:pt idx="148">
                  <c:v>1.6097514676171925</c:v>
                </c:pt>
                <c:pt idx="149">
                  <c:v>1.5897092452620183</c:v>
                </c:pt>
                <c:pt idx="150">
                  <c:v>1.6043560545349065</c:v>
                </c:pt>
                <c:pt idx="151">
                  <c:v>1.5441081894655344</c:v>
                </c:pt>
                <c:pt idx="152">
                  <c:v>1.6311499709685238</c:v>
                </c:pt>
                <c:pt idx="153">
                  <c:v>1.6985648433661895</c:v>
                </c:pt>
                <c:pt idx="154">
                  <c:v>1.781673236835176</c:v>
                </c:pt>
                <c:pt idx="155">
                  <c:v>1.7779033327879934</c:v>
                </c:pt>
                <c:pt idx="156">
                  <c:v>1.7045013966982316</c:v>
                </c:pt>
                <c:pt idx="157">
                  <c:v>1.7087138243243114</c:v>
                </c:pt>
                <c:pt idx="158">
                  <c:v>1.7617873245190052</c:v>
                </c:pt>
                <c:pt idx="159">
                  <c:v>1.7986951935424693</c:v>
                </c:pt>
                <c:pt idx="160">
                  <c:v>1.8601902690671097</c:v>
                </c:pt>
                <c:pt idx="161">
                  <c:v>1.9071450126607721</c:v>
                </c:pt>
                <c:pt idx="162">
                  <c:v>1.9689193274612131</c:v>
                </c:pt>
                <c:pt idx="163">
                  <c:v>2.0206456647659947</c:v>
                </c:pt>
                <c:pt idx="164">
                  <c:v>2.0447390826735417</c:v>
                </c:pt>
                <c:pt idx="165">
                  <c:v>2.0183470385737077</c:v>
                </c:pt>
                <c:pt idx="166">
                  <c:v>1.9233706097445014</c:v>
                </c:pt>
                <c:pt idx="167">
                  <c:v>2.0490626017350007</c:v>
                </c:pt>
                <c:pt idx="168">
                  <c:v>2.0701436751785209</c:v>
                </c:pt>
                <c:pt idx="169">
                  <c:v>2.0690932684321859</c:v>
                </c:pt>
                <c:pt idx="170">
                  <c:v>2.119026106208771</c:v>
                </c:pt>
                <c:pt idx="171">
                  <c:v>2.0781420041694889</c:v>
                </c:pt>
                <c:pt idx="172">
                  <c:v>1.9782523211925072</c:v>
                </c:pt>
                <c:pt idx="173">
                  <c:v>2.0205826575723496</c:v>
                </c:pt>
                <c:pt idx="174">
                  <c:v>2.0796260683553363</c:v>
                </c:pt>
                <c:pt idx="175">
                  <c:v>2.1297894151635224</c:v>
                </c:pt>
                <c:pt idx="176">
                  <c:v>1.9905159385012132</c:v>
                </c:pt>
                <c:pt idx="177">
                  <c:v>1.9905159385012132</c:v>
                </c:pt>
                <c:pt idx="178">
                  <c:v>1.9740625553885134</c:v>
                </c:pt>
                <c:pt idx="179">
                  <c:v>1.8537153752449553</c:v>
                </c:pt>
                <c:pt idx="180">
                  <c:v>1.7876684773605704</c:v>
                </c:pt>
                <c:pt idx="181">
                  <c:v>1.670569732318216</c:v>
                </c:pt>
                <c:pt idx="182">
                  <c:v>1.8284000154981717</c:v>
                </c:pt>
                <c:pt idx="183">
                  <c:v>1.856892101848252</c:v>
                </c:pt>
                <c:pt idx="184">
                  <c:v>1.8273221398446511</c:v>
                </c:pt>
                <c:pt idx="185">
                  <c:v>1.5805161214246533</c:v>
                </c:pt>
                <c:pt idx="186">
                  <c:v>1.3841592123343363</c:v>
                </c:pt>
                <c:pt idx="187">
                  <c:v>1.4400200350613575</c:v>
                </c:pt>
                <c:pt idx="188">
                  <c:v>1.464125825720989</c:v>
                </c:pt>
                <c:pt idx="189">
                  <c:v>1.6505456806440708</c:v>
                </c:pt>
                <c:pt idx="190">
                  <c:v>1.8096486393146918</c:v>
                </c:pt>
                <c:pt idx="191">
                  <c:v>1.6286075192974629</c:v>
                </c:pt>
                <c:pt idx="192">
                  <c:v>1.469190993882866</c:v>
                </c:pt>
                <c:pt idx="193">
                  <c:v>1.1611174077179491</c:v>
                </c:pt>
                <c:pt idx="194">
                  <c:v>1.3586478888226983</c:v>
                </c:pt>
                <c:pt idx="195">
                  <c:v>1.2429636826013659</c:v>
                </c:pt>
                <c:pt idx="196">
                  <c:v>0.88914754999434198</c:v>
                </c:pt>
                <c:pt idx="197">
                  <c:v>1.1781529423773507</c:v>
                </c:pt>
                <c:pt idx="198">
                  <c:v>1.2592294625142684</c:v>
                </c:pt>
                <c:pt idx="199">
                  <c:v>1.2301438393027933</c:v>
                </c:pt>
                <c:pt idx="200">
                  <c:v>1.0661209150546185</c:v>
                </c:pt>
                <c:pt idx="201">
                  <c:v>1.180096941587452</c:v>
                </c:pt>
                <c:pt idx="202">
                  <c:v>1.5997722194607586</c:v>
                </c:pt>
                <c:pt idx="203">
                  <c:v>1.8367595964266674</c:v>
                </c:pt>
                <c:pt idx="204">
                  <c:v>1.9839149661795845</c:v>
                </c:pt>
                <c:pt idx="205">
                  <c:v>2.179427164852445</c:v>
                </c:pt>
                <c:pt idx="206">
                  <c:v>2.0967498937230888</c:v>
                </c:pt>
                <c:pt idx="207">
                  <c:v>2.2989961156877863</c:v>
                </c:pt>
                <c:pt idx="208">
                  <c:v>2.4860702926331331</c:v>
                </c:pt>
                <c:pt idx="209">
                  <c:v>2.5310358747661095</c:v>
                </c:pt>
                <c:pt idx="210">
                  <c:v>2.5622545141769515</c:v>
                </c:pt>
                <c:pt idx="211">
                  <c:v>2.4874422342776774</c:v>
                </c:pt>
                <c:pt idx="212">
                  <c:v>2.4712496650438665</c:v>
                </c:pt>
                <c:pt idx="213">
                  <c:v>2.3877562578411995</c:v>
                </c:pt>
                <c:pt idx="214">
                  <c:v>2.486895698596792</c:v>
                </c:pt>
                <c:pt idx="215">
                  <c:v>2.5233504902170303</c:v>
                </c:pt>
                <c:pt idx="216">
                  <c:v>2.5086496148177568</c:v>
                </c:pt>
                <c:pt idx="217">
                  <c:v>2.5469656638388329</c:v>
                </c:pt>
                <c:pt idx="218">
                  <c:v>2.3676752256359155</c:v>
                </c:pt>
                <c:pt idx="219">
                  <c:v>2.2143631992259118</c:v>
                </c:pt>
                <c:pt idx="220">
                  <c:v>2.2210820452189033</c:v>
                </c:pt>
                <c:pt idx="221">
                  <c:v>2.0436299650111165</c:v>
                </c:pt>
                <c:pt idx="222">
                  <c:v>2.1581868247153415</c:v>
                </c:pt>
                <c:pt idx="223">
                  <c:v>2.2917850189120816</c:v>
                </c:pt>
                <c:pt idx="224">
                  <c:v>2.3254552078569382</c:v>
                </c:pt>
                <c:pt idx="225">
                  <c:v>2.3162929296723385</c:v>
                </c:pt>
                <c:pt idx="226">
                  <c:v>2.3417962444526896</c:v>
                </c:pt>
                <c:pt idx="227">
                  <c:v>2.1442317745139414</c:v>
                </c:pt>
                <c:pt idx="228">
                  <c:v>2.0821783561624434</c:v>
                </c:pt>
                <c:pt idx="229">
                  <c:v>2.0266707941744095</c:v>
                </c:pt>
                <c:pt idx="230">
                  <c:v>1.8862292357463837</c:v>
                </c:pt>
                <c:pt idx="231">
                  <c:v>2.0307920249943634</c:v>
                </c:pt>
                <c:pt idx="232">
                  <c:v>2.0555145366568639</c:v>
                </c:pt>
                <c:pt idx="233">
                  <c:v>2.2204000225935445</c:v>
                </c:pt>
                <c:pt idx="234">
                  <c:v>2.0824470561970285</c:v>
                </c:pt>
                <c:pt idx="235">
                  <c:v>2.0824470561970285</c:v>
                </c:pt>
                <c:pt idx="236">
                  <c:v>2.0838894160173895</c:v>
                </c:pt>
                <c:pt idx="237">
                  <c:v>2.2063967334945302</c:v>
                </c:pt>
                <c:pt idx="238">
                  <c:v>2.0402292102111268</c:v>
                </c:pt>
                <c:pt idx="239">
                  <c:v>1.9927981694667074</c:v>
                </c:pt>
                <c:pt idx="240">
                  <c:v>1.8243656537132606</c:v>
                </c:pt>
                <c:pt idx="241">
                  <c:v>1.848982440854839</c:v>
                </c:pt>
                <c:pt idx="242">
                  <c:v>1.7611089135021096</c:v>
                </c:pt>
                <c:pt idx="243">
                  <c:v>1.9181377326575171</c:v>
                </c:pt>
                <c:pt idx="244">
                  <c:v>2.0491358078335251</c:v>
                </c:pt>
                <c:pt idx="245">
                  <c:v>1.9638252135949692</c:v>
                </c:pt>
                <c:pt idx="246">
                  <c:v>2.0938521330870912</c:v>
                </c:pt>
                <c:pt idx="247">
                  <c:v>2.1867277033111323</c:v>
                </c:pt>
                <c:pt idx="248">
                  <c:v>2.1336238184507881</c:v>
                </c:pt>
                <c:pt idx="249">
                  <c:v>2.1697833096494286</c:v>
                </c:pt>
                <c:pt idx="250">
                  <c:v>2.2460071812535261</c:v>
                </c:pt>
                <c:pt idx="251">
                  <c:v>2.1638207844926893</c:v>
                </c:pt>
                <c:pt idx="252">
                  <c:v>2.1042900937405857</c:v>
                </c:pt>
                <c:pt idx="253">
                  <c:v>2.1809596745540758</c:v>
                </c:pt>
                <c:pt idx="254">
                  <c:v>2.1468120620790732</c:v>
                </c:pt>
                <c:pt idx="255">
                  <c:v>2.0315552964776433</c:v>
                </c:pt>
                <c:pt idx="256">
                  <c:v>1.9407509425449059</c:v>
                </c:pt>
                <c:pt idx="257">
                  <c:v>1.9310025712693801</c:v>
                </c:pt>
                <c:pt idx="258">
                  <c:v>2.011840266825895</c:v>
                </c:pt>
                <c:pt idx="259">
                  <c:v>1.9313147615720703</c:v>
                </c:pt>
                <c:pt idx="260">
                  <c:v>2.0757011082840862</c:v>
                </c:pt>
                <c:pt idx="261">
                  <c:v>2.1165294709458684</c:v>
                </c:pt>
                <c:pt idx="262">
                  <c:v>2.0967249156817052</c:v>
                </c:pt>
                <c:pt idx="263">
                  <c:v>2.1278243959721617</c:v>
                </c:pt>
                <c:pt idx="264">
                  <c:v>2.1276638201368292</c:v>
                </c:pt>
                <c:pt idx="265">
                  <c:v>2.1184490181384774</c:v>
                </c:pt>
                <c:pt idx="266">
                  <c:v>2.3334209610906202</c:v>
                </c:pt>
                <c:pt idx="267">
                  <c:v>2.2720279548325828</c:v>
                </c:pt>
                <c:pt idx="268">
                  <c:v>2.2901453975255084</c:v>
                </c:pt>
                <c:pt idx="269">
                  <c:v>2.272524745177428</c:v>
                </c:pt>
                <c:pt idx="270">
                  <c:v>2.272524745177428</c:v>
                </c:pt>
                <c:pt idx="271">
                  <c:v>2.1088763317148165</c:v>
                </c:pt>
                <c:pt idx="272">
                  <c:v>2.0581058813235198</c:v>
                </c:pt>
                <c:pt idx="273">
                  <c:v>2.1085360148969823</c:v>
                </c:pt>
                <c:pt idx="274">
                  <c:v>2.0875129134327191</c:v>
                </c:pt>
                <c:pt idx="275">
                  <c:v>2.1789132852118018</c:v>
                </c:pt>
                <c:pt idx="276">
                  <c:v>2.2197357193123817</c:v>
                </c:pt>
                <c:pt idx="277">
                  <c:v>2.269872798140995</c:v>
                </c:pt>
                <c:pt idx="278">
                  <c:v>2.2384373980660164</c:v>
                </c:pt>
                <c:pt idx="279">
                  <c:v>2.2927624965460005</c:v>
                </c:pt>
                <c:pt idx="280">
                  <c:v>2.3825070309809626</c:v>
                </c:pt>
                <c:pt idx="281">
                  <c:v>2.6338302625116845</c:v>
                </c:pt>
                <c:pt idx="282">
                  <c:v>2.6088721454631862</c:v>
                </c:pt>
                <c:pt idx="283">
                  <c:v>2.6669323733692174</c:v>
                </c:pt>
                <c:pt idx="284">
                  <c:v>3.1707595432915365</c:v>
                </c:pt>
                <c:pt idx="285">
                  <c:v>3.0498163156232061</c:v>
                </c:pt>
                <c:pt idx="286">
                  <c:v>2.971368175450317</c:v>
                </c:pt>
                <c:pt idx="287">
                  <c:v>3.784115583182285</c:v>
                </c:pt>
                <c:pt idx="288">
                  <c:v>5.2443743976897856</c:v>
                </c:pt>
                <c:pt idx="289">
                  <c:v>5.5268014564903734</c:v>
                </c:pt>
                <c:pt idx="290">
                  <c:v>5.5268014564903734</c:v>
                </c:pt>
                <c:pt idx="291">
                  <c:v>4.1953031224958686</c:v>
                </c:pt>
                <c:pt idx="292">
                  <c:v>4.2159216185684567</c:v>
                </c:pt>
                <c:pt idx="293">
                  <c:v>3.0362045347087259</c:v>
                </c:pt>
                <c:pt idx="294">
                  <c:v>2.8917705128385247</c:v>
                </c:pt>
                <c:pt idx="295">
                  <c:v>2.4811692052029795</c:v>
                </c:pt>
                <c:pt idx="296">
                  <c:v>2.3836813759497026</c:v>
                </c:pt>
                <c:pt idx="297">
                  <c:v>2.3846709406983169</c:v>
                </c:pt>
                <c:pt idx="298">
                  <c:v>2.2874802764461348</c:v>
                </c:pt>
                <c:pt idx="299">
                  <c:v>2.2689713654323662</c:v>
                </c:pt>
                <c:pt idx="300">
                  <c:v>2.2925045691642545</c:v>
                </c:pt>
                <c:pt idx="301">
                  <c:v>2.3643385612599119</c:v>
                </c:pt>
                <c:pt idx="302">
                  <c:v>2.4102337926778894</c:v>
                </c:pt>
                <c:pt idx="303">
                  <c:v>2.3038727376336072</c:v>
                </c:pt>
                <c:pt idx="304">
                  <c:v>2.2473629108624373</c:v>
                </c:pt>
                <c:pt idx="305">
                  <c:v>2.1610226819074581</c:v>
                </c:pt>
                <c:pt idx="306">
                  <c:v>2.1968438898693448</c:v>
                </c:pt>
                <c:pt idx="307">
                  <c:v>2.2482788547785706</c:v>
                </c:pt>
                <c:pt idx="308">
                  <c:v>2.2856536716942633</c:v>
                </c:pt>
                <c:pt idx="309">
                  <c:v>2.2027176716301797</c:v>
                </c:pt>
                <c:pt idx="310">
                  <c:v>2.1271276351009383</c:v>
                </c:pt>
                <c:pt idx="311">
                  <c:v>2.1271626294645416</c:v>
                </c:pt>
                <c:pt idx="312">
                  <c:v>2.1047722457843325</c:v>
                </c:pt>
                <c:pt idx="313">
                  <c:v>2.0145922363950408</c:v>
                </c:pt>
                <c:pt idx="314">
                  <c:v>2.0234668146379513</c:v>
                </c:pt>
                <c:pt idx="315">
                  <c:v>2.093027800125868</c:v>
                </c:pt>
                <c:pt idx="316">
                  <c:v>2.1071910933263629</c:v>
                </c:pt>
                <c:pt idx="317">
                  <c:v>2.114065267844774</c:v>
                </c:pt>
                <c:pt idx="318">
                  <c:v>2.1391408247081967</c:v>
                </c:pt>
                <c:pt idx="319">
                  <c:v>2.1164127642161894</c:v>
                </c:pt>
                <c:pt idx="320">
                  <c:v>2.1487422192913321</c:v>
                </c:pt>
                <c:pt idx="321">
                  <c:v>2.1501025305104227</c:v>
                </c:pt>
                <c:pt idx="322">
                  <c:v>2.1219645075194968</c:v>
                </c:pt>
                <c:pt idx="323">
                  <c:v>2.1367715349080552</c:v>
                </c:pt>
                <c:pt idx="324">
                  <c:v>2.1367715349080552</c:v>
                </c:pt>
                <c:pt idx="325">
                  <c:v>2.0103253408794228</c:v>
                </c:pt>
                <c:pt idx="326">
                  <c:v>2.0078035736889093</c:v>
                </c:pt>
                <c:pt idx="327">
                  <c:v>2.0292377527220729</c:v>
                </c:pt>
                <c:pt idx="328">
                  <c:v>2.0527809010272469</c:v>
                </c:pt>
                <c:pt idx="329">
                  <c:v>2.1162706361640846</c:v>
                </c:pt>
                <c:pt idx="330">
                  <c:v>2.1718288528344591</c:v>
                </c:pt>
                <c:pt idx="331">
                  <c:v>2.2396051025978072</c:v>
                </c:pt>
                <c:pt idx="332">
                  <c:v>2.2362128005368929</c:v>
                </c:pt>
                <c:pt idx="333">
                  <c:v>2.2198566174430283</c:v>
                </c:pt>
                <c:pt idx="334">
                  <c:v>2.2475067433635725</c:v>
                </c:pt>
                <c:pt idx="335">
                  <c:v>2.3047547114941875</c:v>
                </c:pt>
                <c:pt idx="336">
                  <c:v>2.2985759870075255</c:v>
                </c:pt>
                <c:pt idx="337">
                  <c:v>2.3130801687763713</c:v>
                </c:pt>
                <c:pt idx="338">
                  <c:v>2.3259375602989616</c:v>
                </c:pt>
                <c:pt idx="339">
                  <c:v>2.3317165187320197</c:v>
                </c:pt>
                <c:pt idx="340">
                  <c:v>2.3132054681148575</c:v>
                </c:pt>
                <c:pt idx="341">
                  <c:v>2.4148349488391947</c:v>
                </c:pt>
                <c:pt idx="342">
                  <c:v>2.479536755727858</c:v>
                </c:pt>
                <c:pt idx="343">
                  <c:v>2.39001384713736</c:v>
                </c:pt>
                <c:pt idx="344">
                  <c:v>2.370907802835204</c:v>
                </c:pt>
                <c:pt idx="345">
                  <c:v>2.450727745021235</c:v>
                </c:pt>
                <c:pt idx="346">
                  <c:v>2.4454134702353594</c:v>
                </c:pt>
                <c:pt idx="347">
                  <c:v>2.4651627024580436</c:v>
                </c:pt>
                <c:pt idx="348">
                  <c:v>2.4886945386566222</c:v>
                </c:pt>
                <c:pt idx="349">
                  <c:v>2.5123810835265004</c:v>
                </c:pt>
                <c:pt idx="350">
                  <c:v>2.5288212397971086</c:v>
                </c:pt>
                <c:pt idx="351">
                  <c:v>2.5155779363861144</c:v>
                </c:pt>
                <c:pt idx="352">
                  <c:v>2.53303639262238</c:v>
                </c:pt>
                <c:pt idx="353">
                  <c:v>2.5556147558611775</c:v>
                </c:pt>
                <c:pt idx="354">
                  <c:v>2.5722154721897499</c:v>
                </c:pt>
                <c:pt idx="355">
                  <c:v>2.6760213802047823</c:v>
                </c:pt>
                <c:pt idx="356">
                  <c:v>2.6021671848274686</c:v>
                </c:pt>
                <c:pt idx="357">
                  <c:v>2.5869307839547702</c:v>
                </c:pt>
                <c:pt idx="358">
                  <c:v>2.5641079457962275</c:v>
                </c:pt>
                <c:pt idx="359">
                  <c:v>2.5283245763985751</c:v>
                </c:pt>
                <c:pt idx="360">
                  <c:v>2.4998327021562328</c:v>
                </c:pt>
                <c:pt idx="361">
                  <c:v>2.5632579182988642</c:v>
                </c:pt>
                <c:pt idx="362">
                  <c:v>2.6029727672132998</c:v>
                </c:pt>
                <c:pt idx="363">
                  <c:v>2.5776926530252617</c:v>
                </c:pt>
                <c:pt idx="364">
                  <c:v>2.5713827381320593</c:v>
                </c:pt>
                <c:pt idx="365">
                  <c:v>2.5713827381320593</c:v>
                </c:pt>
                <c:pt idx="366">
                  <c:v>2.6760084961304029</c:v>
                </c:pt>
                <c:pt idx="367">
                  <c:v>2.6800751052047795</c:v>
                </c:pt>
                <c:pt idx="368">
                  <c:v>2.6253676211747008</c:v>
                </c:pt>
                <c:pt idx="369">
                  <c:v>2.5943429178193202</c:v>
                </c:pt>
                <c:pt idx="370">
                  <c:v>2.5980638138948229</c:v>
                </c:pt>
                <c:pt idx="371">
                  <c:v>2.6784924371773355</c:v>
                </c:pt>
                <c:pt idx="372">
                  <c:v>2.6700051310079029</c:v>
                </c:pt>
                <c:pt idx="373">
                  <c:v>2.694241751435011</c:v>
                </c:pt>
                <c:pt idx="374">
                  <c:v>2.7397184214918853</c:v>
                </c:pt>
                <c:pt idx="375">
                  <c:v>2.7802241897744038</c:v>
                </c:pt>
                <c:pt idx="376">
                  <c:v>2.7877745178708473</c:v>
                </c:pt>
                <c:pt idx="377">
                  <c:v>2.713581824928875</c:v>
                </c:pt>
                <c:pt idx="378">
                  <c:v>2.6642165770063526</c:v>
                </c:pt>
                <c:pt idx="379">
                  <c:v>2.6223225908648748</c:v>
                </c:pt>
                <c:pt idx="380">
                  <c:v>2.5844436458180824</c:v>
                </c:pt>
                <c:pt idx="381">
                  <c:v>2.7172515912760025</c:v>
                </c:pt>
                <c:pt idx="382">
                  <c:v>2.7618512735374532</c:v>
                </c:pt>
                <c:pt idx="383">
                  <c:v>2.7334076847609015</c:v>
                </c:pt>
                <c:pt idx="384">
                  <c:v>2.8468489610673893</c:v>
                </c:pt>
                <c:pt idx="385">
                  <c:v>3.2067031808512203</c:v>
                </c:pt>
                <c:pt idx="386">
                  <c:v>3.3843391259202105</c:v>
                </c:pt>
                <c:pt idx="387">
                  <c:v>3.4432870961220776</c:v>
                </c:pt>
                <c:pt idx="388">
                  <c:v>3.0950248958714912</c:v>
                </c:pt>
                <c:pt idx="389">
                  <c:v>3.0011460166249453</c:v>
                </c:pt>
                <c:pt idx="390">
                  <c:v>3.0011460166249453</c:v>
                </c:pt>
                <c:pt idx="391">
                  <c:v>2.9481032289684488</c:v>
                </c:pt>
                <c:pt idx="392">
                  <c:v>2.9335729549421452</c:v>
                </c:pt>
                <c:pt idx="393">
                  <c:v>2.9972750209354864</c:v>
                </c:pt>
                <c:pt idx="394">
                  <c:v>3.067968074830969</c:v>
                </c:pt>
                <c:pt idx="395">
                  <c:v>3.0802873466843503</c:v>
                </c:pt>
                <c:pt idx="396">
                  <c:v>3.1036968553026516</c:v>
                </c:pt>
                <c:pt idx="397">
                  <c:v>3.1282990485248936</c:v>
                </c:pt>
                <c:pt idx="398">
                  <c:v>3.114477437750649</c:v>
                </c:pt>
                <c:pt idx="399">
                  <c:v>3.039546718711065</c:v>
                </c:pt>
                <c:pt idx="400">
                  <c:v>3.1177371366252142</c:v>
                </c:pt>
                <c:pt idx="401">
                  <c:v>3.1851033324382776</c:v>
                </c:pt>
                <c:pt idx="402">
                  <c:v>3.2470565621290879</c:v>
                </c:pt>
                <c:pt idx="403">
                  <c:v>3.2682964168593744</c:v>
                </c:pt>
                <c:pt idx="404">
                  <c:v>3.2455702918662617</c:v>
                </c:pt>
                <c:pt idx="405">
                  <c:v>3.3981650413329891</c:v>
                </c:pt>
                <c:pt idx="406">
                  <c:v>3.2263215615697649</c:v>
                </c:pt>
                <c:pt idx="407">
                  <c:v>2.9471215183812496</c:v>
                </c:pt>
                <c:pt idx="408">
                  <c:v>3.1862505830160646</c:v>
                </c:pt>
                <c:pt idx="409">
                  <c:v>3.1500119404479463</c:v>
                </c:pt>
                <c:pt idx="410">
                  <c:v>2.929442830932623</c:v>
                </c:pt>
                <c:pt idx="411">
                  <c:v>2.7877038203487241</c:v>
                </c:pt>
                <c:pt idx="412">
                  <c:v>2.9236017023017959</c:v>
                </c:pt>
                <c:pt idx="413">
                  <c:v>2.8472834201261539</c:v>
                </c:pt>
                <c:pt idx="414">
                  <c:v>2.9017680117966029</c:v>
                </c:pt>
                <c:pt idx="415">
                  <c:v>2.5419441755177652</c:v>
                </c:pt>
                <c:pt idx="416">
                  <c:v>1.4057397981529474</c:v>
                </c:pt>
                <c:pt idx="417">
                  <c:v>1.4472907829843138</c:v>
                </c:pt>
                <c:pt idx="418">
                  <c:v>2.3203551726239851</c:v>
                </c:pt>
                <c:pt idx="419">
                  <c:v>2.3436480816469349</c:v>
                </c:pt>
                <c:pt idx="420">
                  <c:v>1.9359089981855466</c:v>
                </c:pt>
                <c:pt idx="421">
                  <c:v>2.2017140807505564</c:v>
                </c:pt>
                <c:pt idx="422">
                  <c:v>2.4831818592399193</c:v>
                </c:pt>
                <c:pt idx="423">
                  <c:v>2.151635637729346</c:v>
                </c:pt>
                <c:pt idx="424">
                  <c:v>1.632656418354842</c:v>
                </c:pt>
                <c:pt idx="425">
                  <c:v>2.349212575967881</c:v>
                </c:pt>
                <c:pt idx="426">
                  <c:v>2.6492796171363651</c:v>
                </c:pt>
                <c:pt idx="427">
                  <c:v>3.2760481427462382</c:v>
                </c:pt>
                <c:pt idx="428">
                  <c:v>3.3135633752879516</c:v>
                </c:pt>
                <c:pt idx="429">
                  <c:v>3.2079871446659389</c:v>
                </c:pt>
                <c:pt idx="430">
                  <c:v>2.8478083675187502</c:v>
                </c:pt>
                <c:pt idx="431">
                  <c:v>2.9134255330105741</c:v>
                </c:pt>
                <c:pt idx="432">
                  <c:v>1.9057553812513792</c:v>
                </c:pt>
                <c:pt idx="433">
                  <c:v>2.5961717808730196</c:v>
                </c:pt>
                <c:pt idx="434">
                  <c:v>2.9667195355619094</c:v>
                </c:pt>
                <c:pt idx="435">
                  <c:v>2.9667195355619094</c:v>
                </c:pt>
                <c:pt idx="436">
                  <c:v>2.7749178114036455</c:v>
                </c:pt>
                <c:pt idx="437">
                  <c:v>3.1779368740735858</c:v>
                </c:pt>
                <c:pt idx="438">
                  <c:v>3.28881400153639</c:v>
                </c:pt>
                <c:pt idx="439">
                  <c:v>3.2818181787961795</c:v>
                </c:pt>
                <c:pt idx="440">
                  <c:v>3.7017772865414011</c:v>
                </c:pt>
                <c:pt idx="441">
                  <c:v>3.8839368348083148</c:v>
                </c:pt>
                <c:pt idx="442">
                  <c:v>3.8503194771912188</c:v>
                </c:pt>
                <c:pt idx="443">
                  <c:v>3.9142214216931195</c:v>
                </c:pt>
                <c:pt idx="444">
                  <c:v>3.7320460335239831</c:v>
                </c:pt>
                <c:pt idx="445">
                  <c:v>1.7225938201062798</c:v>
                </c:pt>
                <c:pt idx="446">
                  <c:v>2.4785203134982585</c:v>
                </c:pt>
                <c:pt idx="447">
                  <c:v>2.5574429600209814</c:v>
                </c:pt>
                <c:pt idx="448">
                  <c:v>2.8298273805297871</c:v>
                </c:pt>
                <c:pt idx="449">
                  <c:v>2.0610332535589286</c:v>
                </c:pt>
                <c:pt idx="450">
                  <c:v>2.1345915063301164</c:v>
                </c:pt>
                <c:pt idx="451">
                  <c:v>2.6676815328602834</c:v>
                </c:pt>
                <c:pt idx="452">
                  <c:v>2.6499464553720911</c:v>
                </c:pt>
                <c:pt idx="453">
                  <c:v>2.9037134927273249</c:v>
                </c:pt>
                <c:pt idx="454">
                  <c:v>3.1042725396201232</c:v>
                </c:pt>
                <c:pt idx="455">
                  <c:v>4.0330863884758621</c:v>
                </c:pt>
                <c:pt idx="456">
                  <c:v>4.4281166548482984</c:v>
                </c:pt>
                <c:pt idx="457">
                  <c:v>4.7225816310424662</c:v>
                </c:pt>
                <c:pt idx="458">
                  <c:v>4.3488493284246985</c:v>
                </c:pt>
                <c:pt idx="459">
                  <c:v>4.0805439327005404</c:v>
                </c:pt>
                <c:pt idx="460">
                  <c:v>4.0054474084755274</c:v>
                </c:pt>
                <c:pt idx="461">
                  <c:v>4.0573195364165588</c:v>
                </c:pt>
                <c:pt idx="462">
                  <c:v>3.8600220717994627</c:v>
                </c:pt>
                <c:pt idx="463">
                  <c:v>4.5968061278469756</c:v>
                </c:pt>
                <c:pt idx="464">
                  <c:v>4.2492555488472519</c:v>
                </c:pt>
                <c:pt idx="465">
                  <c:v>4.0564687723489277</c:v>
                </c:pt>
                <c:pt idx="466">
                  <c:v>4.0008109129220824</c:v>
                </c:pt>
                <c:pt idx="467">
                  <c:v>4.0146533993071865</c:v>
                </c:pt>
                <c:pt idx="468">
                  <c:v>4.1126276603293652</c:v>
                </c:pt>
                <c:pt idx="469">
                  <c:v>4.0135719613755727</c:v>
                </c:pt>
                <c:pt idx="470">
                  <c:v>4.3644067507822371</c:v>
                </c:pt>
                <c:pt idx="471">
                  <c:v>4.3336452264016803</c:v>
                </c:pt>
                <c:pt idx="472">
                  <c:v>5.2785288053200059</c:v>
                </c:pt>
                <c:pt idx="473">
                  <c:v>5.0666404192478343</c:v>
                </c:pt>
                <c:pt idx="474">
                  <c:v>4.797105017354709</c:v>
                </c:pt>
                <c:pt idx="475">
                  <c:v>4.4978950703752183</c:v>
                </c:pt>
                <c:pt idx="476">
                  <c:v>4.5557587135577542</c:v>
                </c:pt>
                <c:pt idx="477">
                  <c:v>4.3962819626296454</c:v>
                </c:pt>
                <c:pt idx="478">
                  <c:v>4.3069538127251477</c:v>
                </c:pt>
                <c:pt idx="479">
                  <c:v>4.0278796672431181</c:v>
                </c:pt>
                <c:pt idx="480">
                  <c:v>4.3558747094812116</c:v>
                </c:pt>
                <c:pt idx="481">
                  <c:v>4.0549065896047862</c:v>
                </c:pt>
                <c:pt idx="482">
                  <c:v>3.5690872964809661</c:v>
                </c:pt>
                <c:pt idx="483">
                  <c:v>3.5969449612083322</c:v>
                </c:pt>
                <c:pt idx="484">
                  <c:v>3.7583212764368898</c:v>
                </c:pt>
                <c:pt idx="485">
                  <c:v>3.8254831284310513</c:v>
                </c:pt>
                <c:pt idx="486">
                  <c:v>4.2533284436008314</c:v>
                </c:pt>
                <c:pt idx="487">
                  <c:v>3.8055645885440295</c:v>
                </c:pt>
                <c:pt idx="488">
                  <c:v>3.4372250722093454</c:v>
                </c:pt>
                <c:pt idx="489">
                  <c:v>3.244159011853196</c:v>
                </c:pt>
                <c:pt idx="490">
                  <c:v>3.2014294569379089</c:v>
                </c:pt>
                <c:pt idx="491">
                  <c:v>3.412365653715332</c:v>
                </c:pt>
                <c:pt idx="492">
                  <c:v>3.5325480636341542</c:v>
                </c:pt>
                <c:pt idx="493">
                  <c:v>3.5325480636341542</c:v>
                </c:pt>
                <c:pt idx="494">
                  <c:v>3.5325480636341542</c:v>
                </c:pt>
                <c:pt idx="495">
                  <c:v>3.1513951069686312</c:v>
                </c:pt>
                <c:pt idx="496">
                  <c:v>2.946653196252055</c:v>
                </c:pt>
                <c:pt idx="497">
                  <c:v>2.9076110297682103</c:v>
                </c:pt>
                <c:pt idx="498">
                  <c:v>2.7688638420468155</c:v>
                </c:pt>
                <c:pt idx="499">
                  <c:v>2.8518621436280878</c:v>
                </c:pt>
                <c:pt idx="500">
                  <c:v>2.8707064252892041</c:v>
                </c:pt>
                <c:pt idx="501">
                  <c:v>2.9429395151250572</c:v>
                </c:pt>
                <c:pt idx="502">
                  <c:v>3.084953329765757</c:v>
                </c:pt>
                <c:pt idx="503">
                  <c:v>3.023345805049618</c:v>
                </c:pt>
                <c:pt idx="504">
                  <c:v>3.0781724824478678</c:v>
                </c:pt>
                <c:pt idx="505">
                  <c:v>3.2951781191607572</c:v>
                </c:pt>
                <c:pt idx="506">
                  <c:v>3.1682466903137256</c:v>
                </c:pt>
                <c:pt idx="507">
                  <c:v>3.4249412655860714</c:v>
                </c:pt>
                <c:pt idx="508">
                  <c:v>3.4137775901603935</c:v>
                </c:pt>
                <c:pt idx="509">
                  <c:v>3.1661936607385446</c:v>
                </c:pt>
                <c:pt idx="510">
                  <c:v>3.2562301069275561</c:v>
                </c:pt>
                <c:pt idx="511">
                  <c:v>3.3792512990273176</c:v>
                </c:pt>
                <c:pt idx="512">
                  <c:v>3.5523304372349314</c:v>
                </c:pt>
                <c:pt idx="513">
                  <c:v>3.4777612601266643</c:v>
                </c:pt>
                <c:pt idx="514">
                  <c:v>3.898672141636466</c:v>
                </c:pt>
                <c:pt idx="515">
                  <c:v>3.898672141636466</c:v>
                </c:pt>
                <c:pt idx="516">
                  <c:v>3.8111536363702161</c:v>
                </c:pt>
                <c:pt idx="517">
                  <c:v>3.6588334481202658</c:v>
                </c:pt>
                <c:pt idx="518">
                  <c:v>3.2819283203678542</c:v>
                </c:pt>
                <c:pt idx="519">
                  <c:v>3.3094551760379751</c:v>
                </c:pt>
                <c:pt idx="520">
                  <c:v>2.9076110297682103</c:v>
                </c:pt>
                <c:pt idx="521">
                  <c:v>2.7688638420468155</c:v>
                </c:pt>
                <c:pt idx="522">
                  <c:v>2.8518621436280878</c:v>
                </c:pt>
                <c:pt idx="523">
                  <c:v>2.8707064252892041</c:v>
                </c:pt>
                <c:pt idx="524">
                  <c:v>2.9429395151250572</c:v>
                </c:pt>
                <c:pt idx="525">
                  <c:v>3.084953329765757</c:v>
                </c:pt>
                <c:pt idx="526">
                  <c:v>3.023345805049618</c:v>
                </c:pt>
                <c:pt idx="527">
                  <c:v>3.0781724824478678</c:v>
                </c:pt>
                <c:pt idx="528">
                  <c:v>3.2951781191607572</c:v>
                </c:pt>
                <c:pt idx="529">
                  <c:v>3.1682466903137256</c:v>
                </c:pt>
                <c:pt idx="530">
                  <c:v>3.4249412655860714</c:v>
                </c:pt>
                <c:pt idx="531">
                  <c:v>3.4137775901603935</c:v>
                </c:pt>
                <c:pt idx="532">
                  <c:v>3.1661936607385446</c:v>
                </c:pt>
                <c:pt idx="533">
                  <c:v>3.2562301069275561</c:v>
                </c:pt>
                <c:pt idx="534">
                  <c:v>3.0501450893418425</c:v>
                </c:pt>
                <c:pt idx="535">
                  <c:v>3.2232294188205217</c:v>
                </c:pt>
                <c:pt idx="536">
                  <c:v>3.2623351673218055</c:v>
                </c:pt>
                <c:pt idx="537">
                  <c:v>3.3938075373993093</c:v>
                </c:pt>
                <c:pt idx="538">
                  <c:v>3.3853939042382151</c:v>
                </c:pt>
                <c:pt idx="539">
                  <c:v>3.7538728598049542</c:v>
                </c:pt>
                <c:pt idx="540">
                  <c:v>4.1018806898862001</c:v>
                </c:pt>
                <c:pt idx="541">
                  <c:v>4.4345780590717307</c:v>
                </c:pt>
                <c:pt idx="542">
                  <c:v>4.9233426160337554</c:v>
                </c:pt>
                <c:pt idx="543">
                  <c:v>4.0092249999999998</c:v>
                </c:pt>
                <c:pt idx="544">
                  <c:v>3.8589949367088616</c:v>
                </c:pt>
                <c:pt idx="545">
                  <c:v>3.4665318565400844</c:v>
                </c:pt>
                <c:pt idx="546">
                  <c:v>3.3990406118143461</c:v>
                </c:pt>
                <c:pt idx="547">
                  <c:v>3.1327632436650599</c:v>
                </c:pt>
                <c:pt idx="548">
                  <c:v>2.9962118196534249</c:v>
                </c:pt>
                <c:pt idx="549">
                  <c:v>2.9648828672504339</c:v>
                </c:pt>
                <c:pt idx="550">
                  <c:v>3.2187411764238019</c:v>
                </c:pt>
                <c:pt idx="551">
                  <c:v>3.4595109518564109</c:v>
                </c:pt>
                <c:pt idx="552">
                  <c:v>3.2306671390010129</c:v>
                </c:pt>
                <c:pt idx="553">
                  <c:v>3.7615789734043421</c:v>
                </c:pt>
                <c:pt idx="554">
                  <c:v>3.9041033118376047</c:v>
                </c:pt>
                <c:pt idx="555">
                  <c:v>3.904409467994431</c:v>
                </c:pt>
                <c:pt idx="556">
                  <c:v>4.1761282071359602</c:v>
                </c:pt>
                <c:pt idx="557">
                  <c:v>4.1415481769733233</c:v>
                </c:pt>
                <c:pt idx="558">
                  <c:v>4.1127221742569278</c:v>
                </c:pt>
                <c:pt idx="559">
                  <c:v>3.8202086798328172</c:v>
                </c:pt>
                <c:pt idx="560">
                  <c:v>3.7180653214741279</c:v>
                </c:pt>
                <c:pt idx="561">
                  <c:v>3.7338659907135914</c:v>
                </c:pt>
                <c:pt idx="562">
                  <c:v>3.9974493817857271</c:v>
                </c:pt>
                <c:pt idx="563">
                  <c:v>4.0083057351626978</c:v>
                </c:pt>
                <c:pt idx="564">
                  <c:v>4.0656629416313947</c:v>
                </c:pt>
                <c:pt idx="565">
                  <c:v>4.0506065873853387</c:v>
                </c:pt>
                <c:pt idx="566">
                  <c:v>4.118214198227089</c:v>
                </c:pt>
                <c:pt idx="567">
                  <c:v>3.9707243483960655</c:v>
                </c:pt>
                <c:pt idx="568">
                  <c:v>3.8434844597368989</c:v>
                </c:pt>
                <c:pt idx="569">
                  <c:v>3.878413475624594</c:v>
                </c:pt>
                <c:pt idx="570">
                  <c:v>3.7195735919649975</c:v>
                </c:pt>
                <c:pt idx="571">
                  <c:v>3.6935530890002521</c:v>
                </c:pt>
                <c:pt idx="572">
                  <c:v>3.7566321405963881</c:v>
                </c:pt>
                <c:pt idx="573">
                  <c:v>3.7979361011241624</c:v>
                </c:pt>
                <c:pt idx="574">
                  <c:v>3.7496376717001016</c:v>
                </c:pt>
                <c:pt idx="575">
                  <c:v>3.8601146057892506</c:v>
                </c:pt>
                <c:pt idx="576">
                  <c:v>3.9477252376522198</c:v>
                </c:pt>
                <c:pt idx="577">
                  <c:v>4.0303200980979907</c:v>
                </c:pt>
                <c:pt idx="578">
                  <c:v>4.2027364352913326</c:v>
                </c:pt>
                <c:pt idx="579">
                  <c:v>4.5002636074004858</c:v>
                </c:pt>
                <c:pt idx="580">
                  <c:v>4.3078753319583196</c:v>
                </c:pt>
                <c:pt idx="581">
                  <c:v>4.153944999203631</c:v>
                </c:pt>
                <c:pt idx="582">
                  <c:v>4.3503681210701792</c:v>
                </c:pt>
                <c:pt idx="583">
                  <c:v>4.4706570001258781</c:v>
                </c:pt>
                <c:pt idx="584">
                  <c:v>4.5607494522720176</c:v>
                </c:pt>
                <c:pt idx="585">
                  <c:v>4.7776617918807611</c:v>
                </c:pt>
                <c:pt idx="586">
                  <c:v>5.0344072726535654</c:v>
                </c:pt>
                <c:pt idx="587">
                  <c:v>5.1027409008267304</c:v>
                </c:pt>
                <c:pt idx="588">
                  <c:v>5.0736444900572657</c:v>
                </c:pt>
                <c:pt idx="589">
                  <c:v>5.3187311969133741</c:v>
                </c:pt>
                <c:pt idx="590">
                  <c:v>5.5969370461463459</c:v>
                </c:pt>
                <c:pt idx="591">
                  <c:v>5.6788190725574239</c:v>
                </c:pt>
                <c:pt idx="592">
                  <c:v>6.0580579975764426</c:v>
                </c:pt>
                <c:pt idx="593">
                  <c:v>6.3050087531901697</c:v>
                </c:pt>
                <c:pt idx="594">
                  <c:v>6.3050087531901697</c:v>
                </c:pt>
                <c:pt idx="595">
                  <c:v>6.2318123865860304</c:v>
                </c:pt>
                <c:pt idx="596">
                  <c:v>5.8702280888282612</c:v>
                </c:pt>
                <c:pt idx="597">
                  <c:v>5.3565203422908469</c:v>
                </c:pt>
                <c:pt idx="598">
                  <c:v>5.0210702181872575</c:v>
                </c:pt>
                <c:pt idx="599">
                  <c:v>5.1618491067561996</c:v>
                </c:pt>
                <c:pt idx="600">
                  <c:v>5.3831672170748108</c:v>
                </c:pt>
                <c:pt idx="601">
                  <c:v>5.7598703157468147</c:v>
                </c:pt>
                <c:pt idx="602">
                  <c:v>5.7580784244027994</c:v>
                </c:pt>
                <c:pt idx="603">
                  <c:v>5.6674944733281887</c:v>
                </c:pt>
                <c:pt idx="604">
                  <c:v>5.6835705520667235</c:v>
                </c:pt>
                <c:pt idx="605">
                  <c:v>6.0775608787848414</c:v>
                </c:pt>
                <c:pt idx="606">
                  <c:v>6.5771212427301835</c:v>
                </c:pt>
                <c:pt idx="607">
                  <c:v>6.8956777146605832</c:v>
                </c:pt>
                <c:pt idx="608">
                  <c:v>6.6885657821554085</c:v>
                </c:pt>
                <c:pt idx="609">
                  <c:v>6.7577881261004897</c:v>
                </c:pt>
                <c:pt idx="610">
                  <c:v>5.9889279016424597</c:v>
                </c:pt>
                <c:pt idx="611">
                  <c:v>5.3807428194412195</c:v>
                </c:pt>
                <c:pt idx="612">
                  <c:v>6.0327131642517955</c:v>
                </c:pt>
                <c:pt idx="613">
                  <c:v>5.9234388056303633</c:v>
                </c:pt>
                <c:pt idx="614">
                  <c:v>5.9853658743796938</c:v>
                </c:pt>
                <c:pt idx="615">
                  <c:v>5.9082899368862574</c:v>
                </c:pt>
                <c:pt idx="616">
                  <c:v>6.2831756117945874</c:v>
                </c:pt>
                <c:pt idx="617">
                  <c:v>6.4074996301634748</c:v>
                </c:pt>
                <c:pt idx="618">
                  <c:v>4.5782350311941604</c:v>
                </c:pt>
                <c:pt idx="619">
                  <c:v>4.6113852423843973</c:v>
                </c:pt>
                <c:pt idx="620">
                  <c:v>5.1635549845076838</c:v>
                </c:pt>
                <c:pt idx="621">
                  <c:v>5.315817139840223</c:v>
                </c:pt>
                <c:pt idx="622">
                  <c:v>6.1055668810611206</c:v>
                </c:pt>
                <c:pt idx="623">
                  <c:v>6.0677126680035611</c:v>
                </c:pt>
                <c:pt idx="624">
                  <c:v>4.9895583959017324</c:v>
                </c:pt>
                <c:pt idx="625">
                  <c:v>5.0175497554236212</c:v>
                </c:pt>
                <c:pt idx="626">
                  <c:v>5.9205150014175887</c:v>
                </c:pt>
                <c:pt idx="627">
                  <c:v>5.7641930129781835</c:v>
                </c:pt>
                <c:pt idx="628">
                  <c:v>6.4444084184112711</c:v>
                </c:pt>
                <c:pt idx="629">
                  <c:v>6.1713132433969973</c:v>
                </c:pt>
                <c:pt idx="630">
                  <c:v>6.7011089073175674</c:v>
                </c:pt>
                <c:pt idx="631">
                  <c:v>6.6384834095143059</c:v>
                </c:pt>
                <c:pt idx="632">
                  <c:v>6.7594190980924491</c:v>
                </c:pt>
                <c:pt idx="633">
                  <c:v>5.9993687497923522</c:v>
                </c:pt>
                <c:pt idx="634">
                  <c:v>6.2895105518234882</c:v>
                </c:pt>
                <c:pt idx="635">
                  <c:v>6.5466261080037942</c:v>
                </c:pt>
                <c:pt idx="636">
                  <c:v>5.7008263633954037</c:v>
                </c:pt>
                <c:pt idx="637">
                  <c:v>5.9820239811167362</c:v>
                </c:pt>
                <c:pt idx="638">
                  <c:v>6.221780074081531</c:v>
                </c:pt>
                <c:pt idx="639">
                  <c:v>5.6668965807565153</c:v>
                </c:pt>
                <c:pt idx="640">
                  <c:v>5.6668965807565153</c:v>
                </c:pt>
                <c:pt idx="641">
                  <c:v>5.2636510492368895</c:v>
                </c:pt>
                <c:pt idx="642">
                  <c:v>5.2029822937307122</c:v>
                </c:pt>
                <c:pt idx="643">
                  <c:v>4.9642496119169266</c:v>
                </c:pt>
                <c:pt idx="644">
                  <c:v>4.631797078377236</c:v>
                </c:pt>
                <c:pt idx="645">
                  <c:v>4.5061732034428701</c:v>
                </c:pt>
                <c:pt idx="646">
                  <c:v>4.9019463282750877</c:v>
                </c:pt>
                <c:pt idx="647">
                  <c:v>4.869744757641647</c:v>
                </c:pt>
                <c:pt idx="648">
                  <c:v>4.5232539502265068</c:v>
                </c:pt>
                <c:pt idx="649">
                  <c:v>4.1149392763994728</c:v>
                </c:pt>
                <c:pt idx="650">
                  <c:v>4.1149392763994728</c:v>
                </c:pt>
                <c:pt idx="651">
                  <c:v>3.72595842716989</c:v>
                </c:pt>
                <c:pt idx="652">
                  <c:v>3.8327379565633821</c:v>
                </c:pt>
                <c:pt idx="653">
                  <c:v>3.949188785377574</c:v>
                </c:pt>
                <c:pt idx="654">
                  <c:v>3.6649439801096162</c:v>
                </c:pt>
                <c:pt idx="655">
                  <c:v>3.1994214122859082</c:v>
                </c:pt>
                <c:pt idx="656">
                  <c:v>3.4227840327732184</c:v>
                </c:pt>
                <c:pt idx="657">
                  <c:v>3.943502317813607</c:v>
                </c:pt>
                <c:pt idx="658">
                  <c:v>4.5028792379401468</c:v>
                </c:pt>
                <c:pt idx="659">
                  <c:v>3.7106781420096357</c:v>
                </c:pt>
                <c:pt idx="660">
                  <c:v>4.1188156012186949</c:v>
                </c:pt>
                <c:pt idx="661">
                  <c:v>3.9824301083515987</c:v>
                </c:pt>
                <c:pt idx="662">
                  <c:v>4.0614065680009306</c:v>
                </c:pt>
                <c:pt idx="663">
                  <c:v>4.2538333677574194</c:v>
                </c:pt>
                <c:pt idx="664">
                  <c:v>3.8942488909270621</c:v>
                </c:pt>
                <c:pt idx="665">
                  <c:v>4.6759210013119175</c:v>
                </c:pt>
                <c:pt idx="666">
                  <c:v>5.3974300896624472</c:v>
                </c:pt>
                <c:pt idx="667">
                  <c:v>5.1295359965476379</c:v>
                </c:pt>
                <c:pt idx="668">
                  <c:v>5.2717908374776314</c:v>
                </c:pt>
                <c:pt idx="669">
                  <c:v>5.0075599810711919</c:v>
                </c:pt>
                <c:pt idx="670">
                  <c:v>4.544257156014349</c:v>
                </c:pt>
                <c:pt idx="671">
                  <c:v>4.3648496771976646</c:v>
                </c:pt>
                <c:pt idx="672">
                  <c:v>4.0694435136601896</c:v>
                </c:pt>
                <c:pt idx="673">
                  <c:v>3.6323054343420833</c:v>
                </c:pt>
                <c:pt idx="674">
                  <c:v>2.5967603131510248</c:v>
                </c:pt>
                <c:pt idx="675">
                  <c:v>3.3068955696202535</c:v>
                </c:pt>
                <c:pt idx="676">
                  <c:v>3.3972594131578018</c:v>
                </c:pt>
                <c:pt idx="677">
                  <c:v>3.3783013979827281</c:v>
                </c:pt>
                <c:pt idx="678">
                  <c:v>3.2685797607822651</c:v>
                </c:pt>
                <c:pt idx="679">
                  <c:v>2.8256005020353907</c:v>
                </c:pt>
                <c:pt idx="680">
                  <c:v>2.7470608786919835</c:v>
                </c:pt>
                <c:pt idx="681">
                  <c:v>3.0985465895297701</c:v>
                </c:pt>
                <c:pt idx="682">
                  <c:v>2.7392185533789899</c:v>
                </c:pt>
                <c:pt idx="683">
                  <c:v>0.73548887774659899</c:v>
                </c:pt>
                <c:pt idx="684">
                  <c:v>0.59978138414934445</c:v>
                </c:pt>
                <c:pt idx="685">
                  <c:v>1.8575609352673935E-2</c:v>
                </c:pt>
                <c:pt idx="686">
                  <c:v>1.5868378920930692</c:v>
                </c:pt>
                <c:pt idx="687">
                  <c:v>1.8447105122146192</c:v>
                </c:pt>
                <c:pt idx="688">
                  <c:v>2.2084567734985185</c:v>
                </c:pt>
                <c:pt idx="689">
                  <c:v>3.0131702402347877</c:v>
                </c:pt>
                <c:pt idx="690">
                  <c:v>0.61206079166131633</c:v>
                </c:pt>
                <c:pt idx="691">
                  <c:v>1.4078658139574594</c:v>
                </c:pt>
                <c:pt idx="692">
                  <c:v>2.5869341593532167</c:v>
                </c:pt>
                <c:pt idx="693">
                  <c:v>2.6687972150231238</c:v>
                </c:pt>
                <c:pt idx="694">
                  <c:v>1.6293356871572693</c:v>
                </c:pt>
              </c:numCache>
            </c:numRef>
          </c:val>
          <c:smooth val="0"/>
          <c:extLst>
            <c:ext xmlns:c16="http://schemas.microsoft.com/office/drawing/2014/chart" uri="{C3380CC4-5D6E-409C-BE32-E72D297353CC}">
              <c16:uniqueId val="{00000005-40D5-4F5F-B9FD-FFF58024801C}"/>
            </c:ext>
          </c:extLst>
        </c:ser>
        <c:ser>
          <c:idx val="0"/>
          <c:order val="6"/>
          <c:tx>
            <c:strRef>
              <c:f>'MAIN SHEET'!$G$1</c:f>
              <c:strCache>
                <c:ptCount val="1"/>
                <c:pt idx="0">
                  <c:v>Oil-indexed I</c:v>
                </c:pt>
              </c:strCache>
            </c:strRef>
          </c:tx>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SHEET'!$G$1356:$G$2060</c:f>
              <c:numCache>
                <c:formatCode>0.00</c:formatCode>
                <c:ptCount val="705"/>
                <c:pt idx="0">
                  <c:v>9.8719974218750046</c:v>
                </c:pt>
                <c:pt idx="1">
                  <c:v>9.8767772656250035</c:v>
                </c:pt>
                <c:pt idx="2">
                  <c:v>9.8838078125000042</c:v>
                </c:pt>
                <c:pt idx="3">
                  <c:v>9.8914880468750042</c:v>
                </c:pt>
                <c:pt idx="4">
                  <c:v>9.8963026953125031</c:v>
                </c:pt>
                <c:pt idx="5">
                  <c:v>9.9002820312500042</c:v>
                </c:pt>
                <c:pt idx="6">
                  <c:v>9.9014073828125042</c:v>
                </c:pt>
                <c:pt idx="7">
                  <c:v>9.9010941406250037</c:v>
                </c:pt>
                <c:pt idx="8">
                  <c:v>9.8977180859375036</c:v>
                </c:pt>
                <c:pt idx="9">
                  <c:v>9.8942608203125033</c:v>
                </c:pt>
                <c:pt idx="10">
                  <c:v>9.8912444140625038</c:v>
                </c:pt>
                <c:pt idx="11">
                  <c:v>9.8925321875000041</c:v>
                </c:pt>
                <c:pt idx="12">
                  <c:v>9.8965927343750053</c:v>
                </c:pt>
                <c:pt idx="13">
                  <c:v>9.9009317187500052</c:v>
                </c:pt>
                <c:pt idx="14">
                  <c:v>9.9030780078125051</c:v>
                </c:pt>
                <c:pt idx="15">
                  <c:v>9.902996796875005</c:v>
                </c:pt>
                <c:pt idx="16">
                  <c:v>9.9001312109375039</c:v>
                </c:pt>
                <c:pt idx="17">
                  <c:v>9.8958618359375041</c:v>
                </c:pt>
                <c:pt idx="18">
                  <c:v>9.8918360937500047</c:v>
                </c:pt>
                <c:pt idx="19">
                  <c:v>9.889782617187505</c:v>
                </c:pt>
                <c:pt idx="20">
                  <c:v>9.8878799609375072</c:v>
                </c:pt>
                <c:pt idx="21">
                  <c:v>9.8825780468750057</c:v>
                </c:pt>
                <c:pt idx="22">
                  <c:v>9.8783086718750059</c:v>
                </c:pt>
                <c:pt idx="23">
                  <c:v>9.871730585937506</c:v>
                </c:pt>
                <c:pt idx="24">
                  <c:v>9.8671247656250056</c:v>
                </c:pt>
                <c:pt idx="25">
                  <c:v>9.8650132812500058</c:v>
                </c:pt>
                <c:pt idx="26">
                  <c:v>9.866869531250007</c:v>
                </c:pt>
                <c:pt idx="27">
                  <c:v>9.8665098828125064</c:v>
                </c:pt>
                <c:pt idx="28">
                  <c:v>9.8635746875000052</c:v>
                </c:pt>
                <c:pt idx="29">
                  <c:v>9.8616256250000038</c:v>
                </c:pt>
                <c:pt idx="30">
                  <c:v>9.8570894140625072</c:v>
                </c:pt>
                <c:pt idx="31">
                  <c:v>9.8566021484375064</c:v>
                </c:pt>
                <c:pt idx="32">
                  <c:v>9.8578783203125067</c:v>
                </c:pt>
                <c:pt idx="33">
                  <c:v>9.8575070703125078</c:v>
                </c:pt>
                <c:pt idx="34">
                  <c:v>9.8556044140625065</c:v>
                </c:pt>
                <c:pt idx="35">
                  <c:v>9.8570430078125053</c:v>
                </c:pt>
                <c:pt idx="36">
                  <c:v>9.8570894140625054</c:v>
                </c:pt>
                <c:pt idx="37">
                  <c:v>9.8564397265625061</c:v>
                </c:pt>
                <c:pt idx="38">
                  <c:v>9.8542354296875043</c:v>
                </c:pt>
                <c:pt idx="39">
                  <c:v>9.8520659375000044</c:v>
                </c:pt>
                <c:pt idx="40">
                  <c:v>9.8490727343750049</c:v>
                </c:pt>
                <c:pt idx="41">
                  <c:v>9.8405687890625035</c:v>
                </c:pt>
                <c:pt idx="42">
                  <c:v>9.8308466796875056</c:v>
                </c:pt>
                <c:pt idx="43">
                  <c:v>9.8209969531250039</c:v>
                </c:pt>
                <c:pt idx="44">
                  <c:v>9.8135951562500043</c:v>
                </c:pt>
                <c:pt idx="45">
                  <c:v>9.8065298046875036</c:v>
                </c:pt>
                <c:pt idx="46">
                  <c:v>9.7957519531250021</c:v>
                </c:pt>
                <c:pt idx="47">
                  <c:v>9.7762613281250008</c:v>
                </c:pt>
                <c:pt idx="48">
                  <c:v>9.7464453125000023</c:v>
                </c:pt>
                <c:pt idx="49">
                  <c:v>9.7142509765625018</c:v>
                </c:pt>
                <c:pt idx="50">
                  <c:v>9.6815925781250005</c:v>
                </c:pt>
                <c:pt idx="51">
                  <c:v>9.644061523437502</c:v>
                </c:pt>
                <c:pt idx="52">
                  <c:v>9.610463398437501</c:v>
                </c:pt>
                <c:pt idx="53">
                  <c:v>9.5713429296875017</c:v>
                </c:pt>
                <c:pt idx="54">
                  <c:v>9.5238925390625013</c:v>
                </c:pt>
                <c:pt idx="55">
                  <c:v>9.4737157812500001</c:v>
                </c:pt>
                <c:pt idx="56">
                  <c:v>9.4264278125000001</c:v>
                </c:pt>
                <c:pt idx="57">
                  <c:v>9.3810076953124995</c:v>
                </c:pt>
                <c:pt idx="58">
                  <c:v>9.3301580468750007</c:v>
                </c:pt>
                <c:pt idx="59">
                  <c:v>9.2833921484374997</c:v>
                </c:pt>
                <c:pt idx="60">
                  <c:v>9.0951683984374991</c:v>
                </c:pt>
                <c:pt idx="61">
                  <c:v>9.053344765624999</c:v>
                </c:pt>
                <c:pt idx="62">
                  <c:v>9.0094792578125009</c:v>
                </c:pt>
                <c:pt idx="63">
                  <c:v>8.9640591406250003</c:v>
                </c:pt>
                <c:pt idx="64">
                  <c:v>8.919926796875</c:v>
                </c:pt>
                <c:pt idx="65">
                  <c:v>8.8803074609374981</c:v>
                </c:pt>
                <c:pt idx="66">
                  <c:v>8.8481131249999994</c:v>
                </c:pt>
                <c:pt idx="67">
                  <c:v>8.8207334374999977</c:v>
                </c:pt>
                <c:pt idx="68">
                  <c:v>8.7913582812499982</c:v>
                </c:pt>
                <c:pt idx="69">
                  <c:v>8.7606373437499983</c:v>
                </c:pt>
                <c:pt idx="70">
                  <c:v>8.7311693750000003</c:v>
                </c:pt>
                <c:pt idx="71">
                  <c:v>8.7000307812499997</c:v>
                </c:pt>
                <c:pt idx="72">
                  <c:v>8.6679872656249994</c:v>
                </c:pt>
                <c:pt idx="73">
                  <c:v>8.6346095703124988</c:v>
                </c:pt>
                <c:pt idx="74">
                  <c:v>8.600094921874998</c:v>
                </c:pt>
                <c:pt idx="75">
                  <c:v>8.5640720703124984</c:v>
                </c:pt>
                <c:pt idx="76">
                  <c:v>8.5274111328124977</c:v>
                </c:pt>
                <c:pt idx="77">
                  <c:v>8.4904833593749984</c:v>
                </c:pt>
                <c:pt idx="78">
                  <c:v>8.4512120703124971</c:v>
                </c:pt>
                <c:pt idx="79">
                  <c:v>8.4052350781249974</c:v>
                </c:pt>
                <c:pt idx="80">
                  <c:v>8.3596061328124982</c:v>
                </c:pt>
                <c:pt idx="81">
                  <c:v>8.3133855078124981</c:v>
                </c:pt>
                <c:pt idx="82">
                  <c:v>8.2667124218749954</c:v>
                </c:pt>
                <c:pt idx="83">
                  <c:v>8.2179510546874965</c:v>
                </c:pt>
                <c:pt idx="84">
                  <c:v>8.1702570312499958</c:v>
                </c:pt>
                <c:pt idx="85">
                  <c:v>8.1249529296874989</c:v>
                </c:pt>
                <c:pt idx="86">
                  <c:v>8.0839530078124966</c:v>
                </c:pt>
                <c:pt idx="87">
                  <c:v>8.0447513281249972</c:v>
                </c:pt>
                <c:pt idx="88">
                  <c:v>8.0047375390624964</c:v>
                </c:pt>
                <c:pt idx="89">
                  <c:v>7.9685870703124975</c:v>
                </c:pt>
                <c:pt idx="90">
                  <c:v>7.9300234765624973</c:v>
                </c:pt>
                <c:pt idx="91">
                  <c:v>7.892573632812498</c:v>
                </c:pt>
                <c:pt idx="92">
                  <c:v>7.8562375390624979</c:v>
                </c:pt>
                <c:pt idx="93">
                  <c:v>7.8180916015624984</c:v>
                </c:pt>
                <c:pt idx="94">
                  <c:v>7.7807345703124975</c:v>
                </c:pt>
                <c:pt idx="95">
                  <c:v>7.7426002343749971</c:v>
                </c:pt>
                <c:pt idx="96">
                  <c:v>7.7063569531249962</c:v>
                </c:pt>
                <c:pt idx="97">
                  <c:v>7.6718074999999963</c:v>
                </c:pt>
                <c:pt idx="98">
                  <c:v>7.638754648437498</c:v>
                </c:pt>
                <c:pt idx="99">
                  <c:v>7.6065139062499973</c:v>
                </c:pt>
                <c:pt idx="100">
                  <c:v>7.5773243749999972</c:v>
                </c:pt>
                <c:pt idx="101">
                  <c:v>7.5467658593749984</c:v>
                </c:pt>
                <c:pt idx="102">
                  <c:v>7.5133069531249976</c:v>
                </c:pt>
                <c:pt idx="103">
                  <c:v>7.4809849999999969</c:v>
                </c:pt>
                <c:pt idx="104">
                  <c:v>7.4491039062499969</c:v>
                </c:pt>
                <c:pt idx="105">
                  <c:v>7.4148444921874974</c:v>
                </c:pt>
                <c:pt idx="106">
                  <c:v>7.3814667968749967</c:v>
                </c:pt>
                <c:pt idx="107">
                  <c:v>7.3483559374999965</c:v>
                </c:pt>
                <c:pt idx="108">
                  <c:v>7.3203845703124957</c:v>
                </c:pt>
                <c:pt idx="109">
                  <c:v>7.2956152343749956</c:v>
                </c:pt>
                <c:pt idx="110">
                  <c:v>7.2712171484374943</c:v>
                </c:pt>
                <c:pt idx="111">
                  <c:v>7.2445219531249938</c:v>
                </c:pt>
                <c:pt idx="112">
                  <c:v>7.2200542578124942</c:v>
                </c:pt>
                <c:pt idx="113">
                  <c:v>7.1926861718749953</c:v>
                </c:pt>
                <c:pt idx="114">
                  <c:v>7.1659213671874955</c:v>
                </c:pt>
                <c:pt idx="115">
                  <c:v>7.1396902343749948</c:v>
                </c:pt>
                <c:pt idx="116">
                  <c:v>7.1104891015624947</c:v>
                </c:pt>
                <c:pt idx="117">
                  <c:v>7.0809399218749949</c:v>
                </c:pt>
                <c:pt idx="118">
                  <c:v>7.0513559374999941</c:v>
                </c:pt>
                <c:pt idx="119">
                  <c:v>7.0230713281249963</c:v>
                </c:pt>
                <c:pt idx="120">
                  <c:v>6.9936149609374967</c:v>
                </c:pt>
                <c:pt idx="121">
                  <c:v>6.9650055078124975</c:v>
                </c:pt>
                <c:pt idx="122">
                  <c:v>6.936755703124998</c:v>
                </c:pt>
                <c:pt idx="123">
                  <c:v>6.9100024999999974</c:v>
                </c:pt>
                <c:pt idx="124">
                  <c:v>6.882437187499999</c:v>
                </c:pt>
                <c:pt idx="125">
                  <c:v>6.8512405859374992</c:v>
                </c:pt>
                <c:pt idx="126">
                  <c:v>6.8200671874999976</c:v>
                </c:pt>
                <c:pt idx="127">
                  <c:v>6.7885805468749973</c:v>
                </c:pt>
                <c:pt idx="128">
                  <c:v>6.7575695703124978</c:v>
                </c:pt>
                <c:pt idx="129">
                  <c:v>6.7287396874999974</c:v>
                </c:pt>
                <c:pt idx="130">
                  <c:v>6.7006407031249973</c:v>
                </c:pt>
                <c:pt idx="131">
                  <c:v>6.6711031249999984</c:v>
                </c:pt>
                <c:pt idx="132">
                  <c:v>6.6408114453124991</c:v>
                </c:pt>
                <c:pt idx="133">
                  <c:v>6.6116103124999999</c:v>
                </c:pt>
                <c:pt idx="134">
                  <c:v>6.5856692187499988</c:v>
                </c:pt>
                <c:pt idx="135">
                  <c:v>6.5600529687499991</c:v>
                </c:pt>
                <c:pt idx="136">
                  <c:v>6.5337986328125011</c:v>
                </c:pt>
                <c:pt idx="137">
                  <c:v>6.5094817578125008</c:v>
                </c:pt>
                <c:pt idx="138">
                  <c:v>6.4842251562500008</c:v>
                </c:pt>
                <c:pt idx="139">
                  <c:v>6.4597458593750003</c:v>
                </c:pt>
                <c:pt idx="140">
                  <c:v>6.4355798046875003</c:v>
                </c:pt>
                <c:pt idx="141">
                  <c:v>6.4106596484375009</c:v>
                </c:pt>
                <c:pt idx="142">
                  <c:v>6.3850666015625004</c:v>
                </c:pt>
                <c:pt idx="143">
                  <c:v>6.3603436718749995</c:v>
                </c:pt>
                <c:pt idx="144">
                  <c:v>6.3384283203125005</c:v>
                </c:pt>
                <c:pt idx="145">
                  <c:v>6.3178355468750009</c:v>
                </c:pt>
                <c:pt idx="146">
                  <c:v>6.2976720312500012</c:v>
                </c:pt>
                <c:pt idx="147">
                  <c:v>6.2791327343750005</c:v>
                </c:pt>
                <c:pt idx="148">
                  <c:v>6.2604542187500005</c:v>
                </c:pt>
                <c:pt idx="149">
                  <c:v>6.2412072265625014</c:v>
                </c:pt>
                <c:pt idx="150">
                  <c:v>6.2243385546875007</c:v>
                </c:pt>
                <c:pt idx="151">
                  <c:v>6.2066809765624997</c:v>
                </c:pt>
                <c:pt idx="152">
                  <c:v>6.1937452343750001</c:v>
                </c:pt>
                <c:pt idx="153">
                  <c:v>6.1823641015625004</c:v>
                </c:pt>
                <c:pt idx="154">
                  <c:v>6.1697764062499996</c:v>
                </c:pt>
                <c:pt idx="155">
                  <c:v>6.1584532812499981</c:v>
                </c:pt>
                <c:pt idx="156">
                  <c:v>6.1475710156249992</c:v>
                </c:pt>
                <c:pt idx="157">
                  <c:v>6.1372804296874994</c:v>
                </c:pt>
                <c:pt idx="158">
                  <c:v>6.1268158203124985</c:v>
                </c:pt>
                <c:pt idx="159">
                  <c:v>6.1137176562499986</c:v>
                </c:pt>
                <c:pt idx="160">
                  <c:v>6.1010603515625004</c:v>
                </c:pt>
                <c:pt idx="161">
                  <c:v>6.0867208203125003</c:v>
                </c:pt>
                <c:pt idx="162">
                  <c:v>6.071789609375001</c:v>
                </c:pt>
                <c:pt idx="163">
                  <c:v>6.0574268750000009</c:v>
                </c:pt>
                <c:pt idx="164">
                  <c:v>6.0415791406249992</c:v>
                </c:pt>
                <c:pt idx="165">
                  <c:v>6.0254065624999997</c:v>
                </c:pt>
                <c:pt idx="166">
                  <c:v>6.0096284375</c:v>
                </c:pt>
                <c:pt idx="167">
                  <c:v>5.9957645703124998</c:v>
                </c:pt>
                <c:pt idx="168">
                  <c:v>5.9843718359375009</c:v>
                </c:pt>
                <c:pt idx="169">
                  <c:v>5.9755894531249991</c:v>
                </c:pt>
                <c:pt idx="170">
                  <c:v>5.9680020312500011</c:v>
                </c:pt>
                <c:pt idx="171">
                  <c:v>5.9617023828125015</c:v>
                </c:pt>
                <c:pt idx="172">
                  <c:v>5.9538017187500012</c:v>
                </c:pt>
                <c:pt idx="173">
                  <c:v>5.9470148046875018</c:v>
                </c:pt>
                <c:pt idx="174">
                  <c:v>5.9418985156250006</c:v>
                </c:pt>
                <c:pt idx="175">
                  <c:v>5.9409239843750008</c:v>
                </c:pt>
                <c:pt idx="176">
                  <c:v>5.9521891015625012</c:v>
                </c:pt>
                <c:pt idx="177">
                  <c:v>5.9585003515624999</c:v>
                </c:pt>
                <c:pt idx="178">
                  <c:v>5.9657165234375</c:v>
                </c:pt>
                <c:pt idx="179">
                  <c:v>5.9733271484375008</c:v>
                </c:pt>
                <c:pt idx="180">
                  <c:v>5.9813786328125005</c:v>
                </c:pt>
                <c:pt idx="181">
                  <c:v>5.9929917968750015</c:v>
                </c:pt>
                <c:pt idx="182">
                  <c:v>6.005869531250001</c:v>
                </c:pt>
                <c:pt idx="183">
                  <c:v>6.0229586328125002</c:v>
                </c:pt>
                <c:pt idx="184">
                  <c:v>6.0369501171874997</c:v>
                </c:pt>
                <c:pt idx="185">
                  <c:v>6.0546308984375008</c:v>
                </c:pt>
                <c:pt idx="186">
                  <c:v>6.0735066406250011</c:v>
                </c:pt>
                <c:pt idx="187">
                  <c:v>6.092069140625</c:v>
                </c:pt>
                <c:pt idx="188">
                  <c:v>6.1083693359374998</c:v>
                </c:pt>
                <c:pt idx="189">
                  <c:v>6.1262125390624993</c:v>
                </c:pt>
                <c:pt idx="190">
                  <c:v>6.1457495703124998</c:v>
                </c:pt>
                <c:pt idx="191">
                  <c:v>6.1680013671874985</c:v>
                </c:pt>
                <c:pt idx="192">
                  <c:v>6.1902531640624989</c:v>
                </c:pt>
                <c:pt idx="193">
                  <c:v>6.210776328125001</c:v>
                </c:pt>
                <c:pt idx="194">
                  <c:v>6.2236424609374996</c:v>
                </c:pt>
                <c:pt idx="195">
                  <c:v>6.2315779296874991</c:v>
                </c:pt>
                <c:pt idx="196">
                  <c:v>6.2407199609374988</c:v>
                </c:pt>
                <c:pt idx="197">
                  <c:v>6.2493051171875003</c:v>
                </c:pt>
                <c:pt idx="198">
                  <c:v>6.2591084374999992</c:v>
                </c:pt>
                <c:pt idx="199">
                  <c:v>6.2720673828124989</c:v>
                </c:pt>
                <c:pt idx="200">
                  <c:v>6.2842606249999999</c:v>
                </c:pt>
                <c:pt idx="201">
                  <c:v>6.2977184375000004</c:v>
                </c:pt>
                <c:pt idx="202">
                  <c:v>6.3130905078125004</c:v>
                </c:pt>
                <c:pt idx="203">
                  <c:v>6.3293675000000009</c:v>
                </c:pt>
                <c:pt idx="204">
                  <c:v>6.3463405859374999</c:v>
                </c:pt>
                <c:pt idx="205">
                  <c:v>6.3640213671875001</c:v>
                </c:pt>
                <c:pt idx="206">
                  <c:v>6.3844285156250002</c:v>
                </c:pt>
                <c:pt idx="207">
                  <c:v>6.411808203125001</c:v>
                </c:pt>
                <c:pt idx="208">
                  <c:v>6.437621679687501</c:v>
                </c:pt>
                <c:pt idx="209">
                  <c:v>6.4629478906250002</c:v>
                </c:pt>
                <c:pt idx="210">
                  <c:v>6.4864874609375001</c:v>
                </c:pt>
                <c:pt idx="211">
                  <c:v>6.5125561718749996</c:v>
                </c:pt>
                <c:pt idx="212">
                  <c:v>6.5372791015625005</c:v>
                </c:pt>
                <c:pt idx="213">
                  <c:v>6.5580691015625012</c:v>
                </c:pt>
                <c:pt idx="214">
                  <c:v>6.5765503906250009</c:v>
                </c:pt>
                <c:pt idx="215">
                  <c:v>6.5912611718750007</c:v>
                </c:pt>
                <c:pt idx="216">
                  <c:v>6.6033848046875008</c:v>
                </c:pt>
                <c:pt idx="217">
                  <c:v>6.6109142187500005</c:v>
                </c:pt>
                <c:pt idx="218">
                  <c:v>6.6216456640625001</c:v>
                </c:pt>
                <c:pt idx="219">
                  <c:v>6.6335372656250007</c:v>
                </c:pt>
                <c:pt idx="220">
                  <c:v>6.6454404687499995</c:v>
                </c:pt>
                <c:pt idx="221">
                  <c:v>6.6585502343750003</c:v>
                </c:pt>
                <c:pt idx="222">
                  <c:v>6.6695369140625003</c:v>
                </c:pt>
                <c:pt idx="223">
                  <c:v>6.6848625781249993</c:v>
                </c:pt>
                <c:pt idx="224">
                  <c:v>6.6993413281249987</c:v>
                </c:pt>
                <c:pt idx="225">
                  <c:v>6.7124510937499995</c:v>
                </c:pt>
                <c:pt idx="226">
                  <c:v>6.722567656249999</c:v>
                </c:pt>
                <c:pt idx="227">
                  <c:v>6.7319997265624982</c:v>
                </c:pt>
                <c:pt idx="228">
                  <c:v>6.7413621874999983</c:v>
                </c:pt>
                <c:pt idx="229">
                  <c:v>6.7502837890624976</c:v>
                </c:pt>
                <c:pt idx="230">
                  <c:v>6.7609688281249989</c:v>
                </c:pt>
                <c:pt idx="231">
                  <c:v>6.7710273828124983</c:v>
                </c:pt>
                <c:pt idx="232">
                  <c:v>6.7812251562499979</c:v>
                </c:pt>
                <c:pt idx="233">
                  <c:v>6.7943581249999978</c:v>
                </c:pt>
                <c:pt idx="234">
                  <c:v>6.8089412890624965</c:v>
                </c:pt>
                <c:pt idx="235">
                  <c:v>6.8243481640624966</c:v>
                </c:pt>
                <c:pt idx="236">
                  <c:v>6.8353464453124975</c:v>
                </c:pt>
                <c:pt idx="237">
                  <c:v>6.8453353906249976</c:v>
                </c:pt>
                <c:pt idx="238">
                  <c:v>6.854384609374998</c:v>
                </c:pt>
                <c:pt idx="239">
                  <c:v>6.8630045703124987</c:v>
                </c:pt>
                <c:pt idx="240">
                  <c:v>6.8699074999999983</c:v>
                </c:pt>
                <c:pt idx="241">
                  <c:v>6.879084335937498</c:v>
                </c:pt>
                <c:pt idx="242">
                  <c:v>6.8884467968749989</c:v>
                </c:pt>
                <c:pt idx="243">
                  <c:v>6.896637499999998</c:v>
                </c:pt>
                <c:pt idx="244">
                  <c:v>6.9085755078124977</c:v>
                </c:pt>
                <c:pt idx="245">
                  <c:v>6.9203278906249972</c:v>
                </c:pt>
                <c:pt idx="246">
                  <c:v>6.9325443359374974</c:v>
                </c:pt>
                <c:pt idx="247">
                  <c:v>6.9429973437499983</c:v>
                </c:pt>
                <c:pt idx="248">
                  <c:v>6.9541116406249976</c:v>
                </c:pt>
                <c:pt idx="249">
                  <c:v>6.9648430859374981</c:v>
                </c:pt>
                <c:pt idx="250">
                  <c:v>6.9751568749999979</c:v>
                </c:pt>
                <c:pt idx="251">
                  <c:v>6.9849253906249977</c:v>
                </c:pt>
                <c:pt idx="252">
                  <c:v>6.9960976953124989</c:v>
                </c:pt>
                <c:pt idx="253">
                  <c:v>7.0083953515624975</c:v>
                </c:pt>
                <c:pt idx="254">
                  <c:v>7.0188715624999976</c:v>
                </c:pt>
                <c:pt idx="255">
                  <c:v>7.030681953124998</c:v>
                </c:pt>
                <c:pt idx="256">
                  <c:v>7.041657031249998</c:v>
                </c:pt>
                <c:pt idx="257">
                  <c:v>7.0529221484374984</c:v>
                </c:pt>
                <c:pt idx="258">
                  <c:v>7.0634331640624985</c:v>
                </c:pt>
                <c:pt idx="259">
                  <c:v>7.0729464453124997</c:v>
                </c:pt>
                <c:pt idx="260">
                  <c:v>7.0833878515624997</c:v>
                </c:pt>
                <c:pt idx="261">
                  <c:v>7.0926574999999987</c:v>
                </c:pt>
                <c:pt idx="262">
                  <c:v>7.1048623437499998</c:v>
                </c:pt>
                <c:pt idx="263">
                  <c:v>7.1176356640625</c:v>
                </c:pt>
                <c:pt idx="264">
                  <c:v>7.1315923437499995</c:v>
                </c:pt>
                <c:pt idx="265">
                  <c:v>7.1463843359374994</c:v>
                </c:pt>
                <c:pt idx="266">
                  <c:v>7.1613967578124988</c:v>
                </c:pt>
                <c:pt idx="267">
                  <c:v>7.1772676953124996</c:v>
                </c:pt>
                <c:pt idx="268">
                  <c:v>7.1915028124999996</c:v>
                </c:pt>
                <c:pt idx="269">
                  <c:v>7.2066428515625001</c:v>
                </c:pt>
                <c:pt idx="270">
                  <c:v>7.2205183203125003</c:v>
                </c:pt>
                <c:pt idx="271">
                  <c:v>7.2338253125000005</c:v>
                </c:pt>
                <c:pt idx="272">
                  <c:v>7.2472599218749991</c:v>
                </c:pt>
                <c:pt idx="273">
                  <c:v>7.2609381640624999</c:v>
                </c:pt>
                <c:pt idx="274">
                  <c:v>7.2757765624999999</c:v>
                </c:pt>
                <c:pt idx="275">
                  <c:v>7.2897796484375013</c:v>
                </c:pt>
                <c:pt idx="276">
                  <c:v>7.3042467968750016</c:v>
                </c:pt>
                <c:pt idx="277">
                  <c:v>7.3189691796875005</c:v>
                </c:pt>
                <c:pt idx="278">
                  <c:v>7.3329606640625027</c:v>
                </c:pt>
                <c:pt idx="279">
                  <c:v>7.3475670312500014</c:v>
                </c:pt>
                <c:pt idx="280">
                  <c:v>7.3621617968750011</c:v>
                </c:pt>
                <c:pt idx="281">
                  <c:v>7.3763157031250026</c:v>
                </c:pt>
                <c:pt idx="282">
                  <c:v>7.3914325390625022</c:v>
                </c:pt>
                <c:pt idx="283">
                  <c:v>7.4068510156250023</c:v>
                </c:pt>
                <c:pt idx="284">
                  <c:v>7.4228031640625032</c:v>
                </c:pt>
                <c:pt idx="285">
                  <c:v>7.4401358984375028</c:v>
                </c:pt>
                <c:pt idx="286">
                  <c:v>7.4581995312500036</c:v>
                </c:pt>
                <c:pt idx="287">
                  <c:v>7.4774465234375045</c:v>
                </c:pt>
                <c:pt idx="288">
                  <c:v>7.4960554296875044</c:v>
                </c:pt>
                <c:pt idx="289">
                  <c:v>7.5148267578125045</c:v>
                </c:pt>
                <c:pt idx="290">
                  <c:v>7.5352803125000047</c:v>
                </c:pt>
                <c:pt idx="291">
                  <c:v>7.5560819140625055</c:v>
                </c:pt>
                <c:pt idx="292">
                  <c:v>7.5768371093750053</c:v>
                </c:pt>
                <c:pt idx="293">
                  <c:v>7.5988452734375063</c:v>
                </c:pt>
                <c:pt idx="294">
                  <c:v>7.6209230468750064</c:v>
                </c:pt>
                <c:pt idx="295">
                  <c:v>7.6424555468750057</c:v>
                </c:pt>
                <c:pt idx="296">
                  <c:v>7.6657862890625053</c:v>
                </c:pt>
                <c:pt idx="297">
                  <c:v>7.6884209375000063</c:v>
                </c:pt>
                <c:pt idx="298">
                  <c:v>7.7132482812500056</c:v>
                </c:pt>
                <c:pt idx="299">
                  <c:v>7.7385280859375056</c:v>
                </c:pt>
                <c:pt idx="300">
                  <c:v>7.7629841796875061</c:v>
                </c:pt>
                <c:pt idx="301">
                  <c:v>7.784342656250006</c:v>
                </c:pt>
                <c:pt idx="302">
                  <c:v>7.8042045312500061</c:v>
                </c:pt>
                <c:pt idx="303">
                  <c:v>7.8269900000000057</c:v>
                </c:pt>
                <c:pt idx="304">
                  <c:v>7.8532907421875047</c:v>
                </c:pt>
                <c:pt idx="305">
                  <c:v>7.8842669140625041</c:v>
                </c:pt>
                <c:pt idx="306">
                  <c:v>7.9146978125000027</c:v>
                </c:pt>
                <c:pt idx="307">
                  <c:v>7.9468805468750023</c:v>
                </c:pt>
                <c:pt idx="308">
                  <c:v>7.9783323828125035</c:v>
                </c:pt>
                <c:pt idx="309">
                  <c:v>8.0126382031250039</c:v>
                </c:pt>
                <c:pt idx="310">
                  <c:v>8.0467351953125039</c:v>
                </c:pt>
                <c:pt idx="311">
                  <c:v>8.0806929687500038</c:v>
                </c:pt>
                <c:pt idx="312">
                  <c:v>8.1130149218750045</c:v>
                </c:pt>
                <c:pt idx="313">
                  <c:v>8.1429237500000031</c:v>
                </c:pt>
                <c:pt idx="314">
                  <c:v>8.1661036718750033</c:v>
                </c:pt>
                <c:pt idx="315">
                  <c:v>8.1909078125000025</c:v>
                </c:pt>
                <c:pt idx="316">
                  <c:v>8.2178002343750016</c:v>
                </c:pt>
                <c:pt idx="317">
                  <c:v>8.2399244140625036</c:v>
                </c:pt>
                <c:pt idx="318">
                  <c:v>8.2661903515624999</c:v>
                </c:pt>
                <c:pt idx="319">
                  <c:v>8.2894050781250002</c:v>
                </c:pt>
                <c:pt idx="320">
                  <c:v>8.3156826171875018</c:v>
                </c:pt>
                <c:pt idx="321">
                  <c:v>8.3418441406249997</c:v>
                </c:pt>
                <c:pt idx="322">
                  <c:v>8.3686553515625004</c:v>
                </c:pt>
                <c:pt idx="323">
                  <c:v>8.3948632812500001</c:v>
                </c:pt>
                <c:pt idx="324">
                  <c:v>8.4226258203125006</c:v>
                </c:pt>
                <c:pt idx="325">
                  <c:v>8.4523142187499989</c:v>
                </c:pt>
                <c:pt idx="326">
                  <c:v>8.4765150781249989</c:v>
                </c:pt>
                <c:pt idx="327">
                  <c:v>8.4998226171874975</c:v>
                </c:pt>
                <c:pt idx="328">
                  <c:v>8.5243831249999982</c:v>
                </c:pt>
                <c:pt idx="329">
                  <c:v>8.5474238281249981</c:v>
                </c:pt>
                <c:pt idx="330">
                  <c:v>8.5707429687499967</c:v>
                </c:pt>
                <c:pt idx="331">
                  <c:v>8.5957559374999963</c:v>
                </c:pt>
                <c:pt idx="332">
                  <c:v>8.6203744531249971</c:v>
                </c:pt>
                <c:pt idx="333">
                  <c:v>8.6473596874999963</c:v>
                </c:pt>
                <c:pt idx="334">
                  <c:v>8.6749482031249947</c:v>
                </c:pt>
                <c:pt idx="335">
                  <c:v>8.702606328124995</c:v>
                </c:pt>
                <c:pt idx="336">
                  <c:v>8.7309489453124964</c:v>
                </c:pt>
                <c:pt idx="337">
                  <c:v>8.7581082031249942</c:v>
                </c:pt>
                <c:pt idx="338">
                  <c:v>8.7854762890624958</c:v>
                </c:pt>
                <c:pt idx="339">
                  <c:v>8.8120902734374944</c:v>
                </c:pt>
                <c:pt idx="340">
                  <c:v>8.8403284765624939</c:v>
                </c:pt>
                <c:pt idx="341">
                  <c:v>8.8695528124999932</c:v>
                </c:pt>
                <c:pt idx="342">
                  <c:v>8.8988119531249943</c:v>
                </c:pt>
                <c:pt idx="343">
                  <c:v>8.9314703515624938</c:v>
                </c:pt>
                <c:pt idx="344">
                  <c:v>8.9673307812499932</c:v>
                </c:pt>
                <c:pt idx="345">
                  <c:v>9.0018918359374922</c:v>
                </c:pt>
                <c:pt idx="346">
                  <c:v>9.0350607031249925</c:v>
                </c:pt>
                <c:pt idx="347">
                  <c:v>9.068902460937494</c:v>
                </c:pt>
                <c:pt idx="348">
                  <c:v>9.1010735937499927</c:v>
                </c:pt>
                <c:pt idx="349">
                  <c:v>9.1325834374999939</c:v>
                </c:pt>
                <c:pt idx="350">
                  <c:v>9.1660307421874929</c:v>
                </c:pt>
                <c:pt idx="351">
                  <c:v>9.1961019921874918</c:v>
                </c:pt>
                <c:pt idx="352">
                  <c:v>9.2250362890624942</c:v>
                </c:pt>
                <c:pt idx="353">
                  <c:v>9.2546434765624941</c:v>
                </c:pt>
                <c:pt idx="354">
                  <c:v>9.2819303515624956</c:v>
                </c:pt>
                <c:pt idx="355">
                  <c:v>9.3120132031249945</c:v>
                </c:pt>
                <c:pt idx="356">
                  <c:v>9.3417596093749946</c:v>
                </c:pt>
                <c:pt idx="357">
                  <c:v>9.3707171093749952</c:v>
                </c:pt>
                <c:pt idx="358">
                  <c:v>9.3966117968749963</c:v>
                </c:pt>
                <c:pt idx="359">
                  <c:v>9.4208706640624946</c:v>
                </c:pt>
                <c:pt idx="360">
                  <c:v>9.4457908203124941</c:v>
                </c:pt>
                <c:pt idx="361">
                  <c:v>9.4717783203124934</c:v>
                </c:pt>
                <c:pt idx="362">
                  <c:v>9.4958979687499951</c:v>
                </c:pt>
                <c:pt idx="363">
                  <c:v>9.5194027343749941</c:v>
                </c:pt>
                <c:pt idx="364">
                  <c:v>9.5445317187499938</c:v>
                </c:pt>
                <c:pt idx="365">
                  <c:v>9.569417070312495</c:v>
                </c:pt>
                <c:pt idx="366">
                  <c:v>9.5946272656249949</c:v>
                </c:pt>
                <c:pt idx="367">
                  <c:v>9.6211136328124933</c:v>
                </c:pt>
                <c:pt idx="368">
                  <c:v>9.647913242187494</c:v>
                </c:pt>
                <c:pt idx="369">
                  <c:v>9.6741327734374938</c:v>
                </c:pt>
                <c:pt idx="370">
                  <c:v>9.7003987109374954</c:v>
                </c:pt>
                <c:pt idx="371">
                  <c:v>9.7267342578124953</c:v>
                </c:pt>
                <c:pt idx="372">
                  <c:v>9.7538587109374948</c:v>
                </c:pt>
                <c:pt idx="373">
                  <c:v>9.780959960937496</c:v>
                </c:pt>
                <c:pt idx="374">
                  <c:v>9.8067966406249951</c:v>
                </c:pt>
                <c:pt idx="375">
                  <c:v>9.8331553906249951</c:v>
                </c:pt>
                <c:pt idx="376">
                  <c:v>9.8593401171874966</c:v>
                </c:pt>
                <c:pt idx="377">
                  <c:v>9.8862905468749958</c:v>
                </c:pt>
                <c:pt idx="378">
                  <c:v>9.9133337890624951</c:v>
                </c:pt>
                <c:pt idx="379">
                  <c:v>9.9383699609374965</c:v>
                </c:pt>
                <c:pt idx="380">
                  <c:v>9.9630232812499973</c:v>
                </c:pt>
                <c:pt idx="381">
                  <c:v>9.9908554296874961</c:v>
                </c:pt>
                <c:pt idx="382">
                  <c:v>10.019546093749996</c:v>
                </c:pt>
                <c:pt idx="383">
                  <c:v>10.047378242187497</c:v>
                </c:pt>
                <c:pt idx="384">
                  <c:v>10.075674453124996</c:v>
                </c:pt>
                <c:pt idx="385">
                  <c:v>10.105049609374996</c:v>
                </c:pt>
                <c:pt idx="386">
                  <c:v>10.132417695312496</c:v>
                </c:pt>
                <c:pt idx="387">
                  <c:v>10.159588554687499</c:v>
                </c:pt>
                <c:pt idx="388">
                  <c:v>10.186654999999998</c:v>
                </c:pt>
                <c:pt idx="389">
                  <c:v>10.215368867187498</c:v>
                </c:pt>
                <c:pt idx="390">
                  <c:v>10.24155359375</c:v>
                </c:pt>
                <c:pt idx="391">
                  <c:v>10.268074765624998</c:v>
                </c:pt>
                <c:pt idx="392">
                  <c:v>10.291451914062501</c:v>
                </c:pt>
                <c:pt idx="393">
                  <c:v>10.311685039062501</c:v>
                </c:pt>
                <c:pt idx="394">
                  <c:v>10.333101523437502</c:v>
                </c:pt>
                <c:pt idx="395">
                  <c:v>10.355109687500002</c:v>
                </c:pt>
                <c:pt idx="396">
                  <c:v>10.377268671875001</c:v>
                </c:pt>
                <c:pt idx="397">
                  <c:v>10.400553007812499</c:v>
                </c:pt>
                <c:pt idx="398">
                  <c:v>10.423361679687499</c:v>
                </c:pt>
                <c:pt idx="399">
                  <c:v>10.445079804687499</c:v>
                </c:pt>
                <c:pt idx="400">
                  <c:v>10.465602968749998</c:v>
                </c:pt>
                <c:pt idx="401">
                  <c:v>10.480151328125002</c:v>
                </c:pt>
                <c:pt idx="402">
                  <c:v>10.495523398437502</c:v>
                </c:pt>
                <c:pt idx="403">
                  <c:v>10.515037226562503</c:v>
                </c:pt>
                <c:pt idx="404">
                  <c:v>10.535815625000003</c:v>
                </c:pt>
                <c:pt idx="405">
                  <c:v>10.556918867187504</c:v>
                </c:pt>
                <c:pt idx="406">
                  <c:v>10.578602187500005</c:v>
                </c:pt>
                <c:pt idx="407">
                  <c:v>10.600587148437503</c:v>
                </c:pt>
                <c:pt idx="408">
                  <c:v>10.622467695312505</c:v>
                </c:pt>
                <c:pt idx="409">
                  <c:v>10.645322773437501</c:v>
                </c:pt>
                <c:pt idx="410">
                  <c:v>10.667214921875001</c:v>
                </c:pt>
                <c:pt idx="411">
                  <c:v>10.683955976562499</c:v>
                </c:pt>
                <c:pt idx="412">
                  <c:v>10.699699296875</c:v>
                </c:pt>
                <c:pt idx="413">
                  <c:v>10.712507421874996</c:v>
                </c:pt>
                <c:pt idx="414">
                  <c:v>10.724955898437498</c:v>
                </c:pt>
                <c:pt idx="415">
                  <c:v>10.736105</c:v>
                </c:pt>
                <c:pt idx="416">
                  <c:v>10.744887382812502</c:v>
                </c:pt>
                <c:pt idx="417">
                  <c:v>10.755897265625002</c:v>
                </c:pt>
                <c:pt idx="418">
                  <c:v>10.766350273437503</c:v>
                </c:pt>
                <c:pt idx="419">
                  <c:v>10.775643125000002</c:v>
                </c:pt>
                <c:pt idx="420">
                  <c:v>10.784042656250005</c:v>
                </c:pt>
                <c:pt idx="421">
                  <c:v>10.790040664062504</c:v>
                </c:pt>
                <c:pt idx="422">
                  <c:v>10.795957460937505</c:v>
                </c:pt>
                <c:pt idx="423">
                  <c:v>10.802129492187504</c:v>
                </c:pt>
                <c:pt idx="424">
                  <c:v>10.803533281250006</c:v>
                </c:pt>
                <c:pt idx="425">
                  <c:v>10.803312851562506</c:v>
                </c:pt>
                <c:pt idx="426">
                  <c:v>10.805296718750006</c:v>
                </c:pt>
                <c:pt idx="427">
                  <c:v>10.810134570312504</c:v>
                </c:pt>
                <c:pt idx="428">
                  <c:v>10.817234726562505</c:v>
                </c:pt>
                <c:pt idx="429">
                  <c:v>10.825796679687507</c:v>
                </c:pt>
                <c:pt idx="430">
                  <c:v>10.837398242187506</c:v>
                </c:pt>
                <c:pt idx="431">
                  <c:v>10.848234101562504</c:v>
                </c:pt>
                <c:pt idx="432">
                  <c:v>10.855485078125007</c:v>
                </c:pt>
                <c:pt idx="433">
                  <c:v>10.858072226562506</c:v>
                </c:pt>
                <c:pt idx="434">
                  <c:v>10.863629375000006</c:v>
                </c:pt>
                <c:pt idx="435">
                  <c:v>10.869534570312503</c:v>
                </c:pt>
                <c:pt idx="436">
                  <c:v>10.874546445312502</c:v>
                </c:pt>
                <c:pt idx="437">
                  <c:v>10.876936367187504</c:v>
                </c:pt>
                <c:pt idx="438">
                  <c:v>10.880857695312503</c:v>
                </c:pt>
                <c:pt idx="439">
                  <c:v>10.883839296875005</c:v>
                </c:pt>
                <c:pt idx="440">
                  <c:v>10.889094804687504</c:v>
                </c:pt>
                <c:pt idx="441">
                  <c:v>10.895487265625004</c:v>
                </c:pt>
                <c:pt idx="442">
                  <c:v>10.907460078125006</c:v>
                </c:pt>
                <c:pt idx="443">
                  <c:v>10.920140585937501</c:v>
                </c:pt>
                <c:pt idx="444">
                  <c:v>10.932960312500002</c:v>
                </c:pt>
                <c:pt idx="445">
                  <c:v>10.949840585937503</c:v>
                </c:pt>
                <c:pt idx="446">
                  <c:v>10.960873671875</c:v>
                </c:pt>
                <c:pt idx="447">
                  <c:v>10.975271210937501</c:v>
                </c:pt>
                <c:pt idx="448">
                  <c:v>10.9887522265625</c:v>
                </c:pt>
                <c:pt idx="449">
                  <c:v>11.002987343750002</c:v>
                </c:pt>
                <c:pt idx="450">
                  <c:v>11.0191715234375</c:v>
                </c:pt>
                <c:pt idx="451">
                  <c:v>11.037722421874999</c:v>
                </c:pt>
                <c:pt idx="452">
                  <c:v>11.054231445312499</c:v>
                </c:pt>
                <c:pt idx="453">
                  <c:v>11.0702183984375</c:v>
                </c:pt>
                <c:pt idx="454">
                  <c:v>11.089210156249999</c:v>
                </c:pt>
                <c:pt idx="455">
                  <c:v>11.108399140625</c:v>
                </c:pt>
                <c:pt idx="456">
                  <c:v>11.12939796875</c:v>
                </c:pt>
                <c:pt idx="457">
                  <c:v>11.151858593749999</c:v>
                </c:pt>
                <c:pt idx="458">
                  <c:v>11.172892226562499</c:v>
                </c:pt>
                <c:pt idx="459">
                  <c:v>11.194552343750001</c:v>
                </c:pt>
                <c:pt idx="460">
                  <c:v>11.216270468750002</c:v>
                </c:pt>
                <c:pt idx="461">
                  <c:v>11.236074335937499</c:v>
                </c:pt>
                <c:pt idx="462">
                  <c:v>11.255193710937499</c:v>
                </c:pt>
                <c:pt idx="463">
                  <c:v>11.274231874999998</c:v>
                </c:pt>
                <c:pt idx="464">
                  <c:v>11.2938965234375</c:v>
                </c:pt>
                <c:pt idx="465">
                  <c:v>11.315115781249999</c:v>
                </c:pt>
                <c:pt idx="466">
                  <c:v>11.337170351562499</c:v>
                </c:pt>
                <c:pt idx="467">
                  <c:v>11.360002226562498</c:v>
                </c:pt>
                <c:pt idx="468">
                  <c:v>11.382868906249998</c:v>
                </c:pt>
                <c:pt idx="469">
                  <c:v>11.40486546875</c:v>
                </c:pt>
                <c:pt idx="470">
                  <c:v>11.4270360546875</c:v>
                </c:pt>
                <c:pt idx="471">
                  <c:v>11.448754179687501</c:v>
                </c:pt>
                <c:pt idx="472">
                  <c:v>11.469451367187501</c:v>
                </c:pt>
                <c:pt idx="473">
                  <c:v>11.489556875000002</c:v>
                </c:pt>
                <c:pt idx="474">
                  <c:v>11.509001093749999</c:v>
                </c:pt>
                <c:pt idx="475">
                  <c:v>11.526983515625</c:v>
                </c:pt>
                <c:pt idx="476">
                  <c:v>11.545255976562499</c:v>
                </c:pt>
                <c:pt idx="477">
                  <c:v>11.564549374999997</c:v>
                </c:pt>
                <c:pt idx="478">
                  <c:v>11.580455117187498</c:v>
                </c:pt>
                <c:pt idx="479">
                  <c:v>11.594632226562499</c:v>
                </c:pt>
                <c:pt idx="480">
                  <c:v>11.611094843749997</c:v>
                </c:pt>
                <c:pt idx="481">
                  <c:v>11.627464648437497</c:v>
                </c:pt>
                <c:pt idx="482">
                  <c:v>11.648034218749997</c:v>
                </c:pt>
                <c:pt idx="483">
                  <c:v>11.664195195312498</c:v>
                </c:pt>
                <c:pt idx="484">
                  <c:v>11.679752890624998</c:v>
                </c:pt>
                <c:pt idx="485">
                  <c:v>11.695368593749999</c:v>
                </c:pt>
                <c:pt idx="486">
                  <c:v>11.713223398437496</c:v>
                </c:pt>
                <c:pt idx="487">
                  <c:v>11.733317304687496</c:v>
                </c:pt>
                <c:pt idx="488">
                  <c:v>11.749373867187495</c:v>
                </c:pt>
                <c:pt idx="489">
                  <c:v>11.764200664062496</c:v>
                </c:pt>
                <c:pt idx="490">
                  <c:v>11.776080664062496</c:v>
                </c:pt>
                <c:pt idx="491">
                  <c:v>11.788645156249997</c:v>
                </c:pt>
                <c:pt idx="492">
                  <c:v>11.803553164062494</c:v>
                </c:pt>
                <c:pt idx="493">
                  <c:v>11.818194335937495</c:v>
                </c:pt>
                <c:pt idx="494">
                  <c:v>11.833160351562494</c:v>
                </c:pt>
                <c:pt idx="495">
                  <c:v>11.836025937499997</c:v>
                </c:pt>
                <c:pt idx="496">
                  <c:v>11.838450664062499</c:v>
                </c:pt>
                <c:pt idx="497">
                  <c:v>11.8375921484375</c:v>
                </c:pt>
                <c:pt idx="498">
                  <c:v>11.834088476562497</c:v>
                </c:pt>
                <c:pt idx="499">
                  <c:v>11.832174218749998</c:v>
                </c:pt>
                <c:pt idx="500">
                  <c:v>11.829459453124999</c:v>
                </c:pt>
                <c:pt idx="501">
                  <c:v>11.830457187499997</c:v>
                </c:pt>
                <c:pt idx="502">
                  <c:v>11.833844843749997</c:v>
                </c:pt>
                <c:pt idx="503">
                  <c:v>11.837476132812498</c:v>
                </c:pt>
                <c:pt idx="504">
                  <c:v>11.839285976562497</c:v>
                </c:pt>
                <c:pt idx="505">
                  <c:v>11.840631757812496</c:v>
                </c:pt>
                <c:pt idx="506">
                  <c:v>11.840631757812497</c:v>
                </c:pt>
                <c:pt idx="507">
                  <c:v>11.841351054687497</c:v>
                </c:pt>
                <c:pt idx="508">
                  <c:v>11.841780312499997</c:v>
                </c:pt>
                <c:pt idx="509">
                  <c:v>11.841919531249996</c:v>
                </c:pt>
                <c:pt idx="510">
                  <c:v>11.840422929687497</c:v>
                </c:pt>
                <c:pt idx="511">
                  <c:v>11.836165156249997</c:v>
                </c:pt>
                <c:pt idx="512">
                  <c:v>11.834297304687498</c:v>
                </c:pt>
                <c:pt idx="513">
                  <c:v>11.833519999999998</c:v>
                </c:pt>
                <c:pt idx="514">
                  <c:v>11.836037539062501</c:v>
                </c:pt>
                <c:pt idx="515">
                  <c:v>11.8376385546875</c:v>
                </c:pt>
                <c:pt idx="516">
                  <c:v>11.8388103125</c:v>
                </c:pt>
                <c:pt idx="517">
                  <c:v>11.839158359374998</c:v>
                </c:pt>
                <c:pt idx="518">
                  <c:v>11.841293046875</c:v>
                </c:pt>
                <c:pt idx="519">
                  <c:v>11.843798984374999</c:v>
                </c:pt>
                <c:pt idx="520">
                  <c:v>11.8475694921875</c:v>
                </c:pt>
                <c:pt idx="521">
                  <c:v>11.854008359374998</c:v>
                </c:pt>
                <c:pt idx="522">
                  <c:v>11.860830078125</c:v>
                </c:pt>
                <c:pt idx="523">
                  <c:v>11.866920898437499</c:v>
                </c:pt>
                <c:pt idx="524">
                  <c:v>11.874844765624999</c:v>
                </c:pt>
                <c:pt idx="525">
                  <c:v>11.880947187499997</c:v>
                </c:pt>
                <c:pt idx="526">
                  <c:v>11.888035742187498</c:v>
                </c:pt>
                <c:pt idx="527">
                  <c:v>11.899927343749999</c:v>
                </c:pt>
                <c:pt idx="528">
                  <c:v>11.912781874999999</c:v>
                </c:pt>
                <c:pt idx="529">
                  <c:v>11.931170351562496</c:v>
                </c:pt>
                <c:pt idx="530">
                  <c:v>11.950556562499997</c:v>
                </c:pt>
                <c:pt idx="531">
                  <c:v>11.967088789062498</c:v>
                </c:pt>
                <c:pt idx="532">
                  <c:v>11.983006132812497</c:v>
                </c:pt>
                <c:pt idx="533">
                  <c:v>11.999642773437497</c:v>
                </c:pt>
                <c:pt idx="534">
                  <c:v>12.015745742187494</c:v>
                </c:pt>
                <c:pt idx="535">
                  <c:v>12.031303437499993</c:v>
                </c:pt>
                <c:pt idx="536">
                  <c:v>12.044680039062495</c:v>
                </c:pt>
                <c:pt idx="537">
                  <c:v>12.058775937499997</c:v>
                </c:pt>
                <c:pt idx="538">
                  <c:v>12.074588867187497</c:v>
                </c:pt>
                <c:pt idx="539">
                  <c:v>12.093673437499998</c:v>
                </c:pt>
                <c:pt idx="540">
                  <c:v>12.114115390624999</c:v>
                </c:pt>
                <c:pt idx="541">
                  <c:v>12.138281445312499</c:v>
                </c:pt>
                <c:pt idx="542">
                  <c:v>12.159013437499997</c:v>
                </c:pt>
                <c:pt idx="543">
                  <c:v>12.180789570312498</c:v>
                </c:pt>
                <c:pt idx="544">
                  <c:v>12.206394218749997</c:v>
                </c:pt>
                <c:pt idx="545">
                  <c:v>12.232660156249999</c:v>
                </c:pt>
                <c:pt idx="546">
                  <c:v>12.257313476562501</c:v>
                </c:pt>
                <c:pt idx="547">
                  <c:v>12.279901718750001</c:v>
                </c:pt>
                <c:pt idx="548">
                  <c:v>12.304218593749999</c:v>
                </c:pt>
                <c:pt idx="549">
                  <c:v>12.329626015624999</c:v>
                </c:pt>
                <c:pt idx="550">
                  <c:v>12.359105585937501</c:v>
                </c:pt>
                <c:pt idx="551">
                  <c:v>12.39188</c:v>
                </c:pt>
                <c:pt idx="552">
                  <c:v>12.423006992187501</c:v>
                </c:pt>
                <c:pt idx="553">
                  <c:v>12.457382421875002</c:v>
                </c:pt>
                <c:pt idx="554">
                  <c:v>12.485481406250001</c:v>
                </c:pt>
                <c:pt idx="555">
                  <c:v>12.511573320312502</c:v>
                </c:pt>
                <c:pt idx="556">
                  <c:v>12.538419335937501</c:v>
                </c:pt>
                <c:pt idx="557">
                  <c:v>12.568316562500002</c:v>
                </c:pt>
                <c:pt idx="558">
                  <c:v>12.596322734375001</c:v>
                </c:pt>
                <c:pt idx="559">
                  <c:v>12.626103945312503</c:v>
                </c:pt>
                <c:pt idx="560">
                  <c:v>12.655038242187503</c:v>
                </c:pt>
                <c:pt idx="561">
                  <c:v>12.689146835937501</c:v>
                </c:pt>
                <c:pt idx="562">
                  <c:v>12.726202226562501</c:v>
                </c:pt>
                <c:pt idx="563">
                  <c:v>12.7729797265625</c:v>
                </c:pt>
                <c:pt idx="564">
                  <c:v>12.817344101562501</c:v>
                </c:pt>
                <c:pt idx="565" formatCode="0.000">
                  <c:v>12.871198554687501</c:v>
                </c:pt>
                <c:pt idx="566" formatCode="0.000">
                  <c:v>12.929914062500002</c:v>
                </c:pt>
                <c:pt idx="567" formatCode="0.000">
                  <c:v>12.995497695312499</c:v>
                </c:pt>
                <c:pt idx="568" formatCode="0.000">
                  <c:v>13.0398388671875</c:v>
                </c:pt>
                <c:pt idx="569" formatCode="0.000">
                  <c:v>13.0813956640625</c:v>
                </c:pt>
                <c:pt idx="570" formatCode="0.000">
                  <c:v>13.126722968749998</c:v>
                </c:pt>
                <c:pt idx="571" formatCode="0.000">
                  <c:v>13.163198281249997</c:v>
                </c:pt>
                <c:pt idx="572" formatCode="0.000">
                  <c:v>13.191320468749996</c:v>
                </c:pt>
                <c:pt idx="573" formatCode="0.000">
                  <c:v>13.217632812499998</c:v>
                </c:pt>
                <c:pt idx="574" formatCode="0.000">
                  <c:v>13.255593124999997</c:v>
                </c:pt>
                <c:pt idx="575" formatCode="0.000">
                  <c:v>13.294539570312496</c:v>
                </c:pt>
                <c:pt idx="576" formatCode="0.000">
                  <c:v>13.340284531249999</c:v>
                </c:pt>
                <c:pt idx="577" formatCode="0.000">
                  <c:v>13.384637304687496</c:v>
                </c:pt>
                <c:pt idx="578" formatCode="0.000">
                  <c:v>13.435115703124996</c:v>
                </c:pt>
                <c:pt idx="579" formatCode="0.000">
                  <c:v>13.480941874999999</c:v>
                </c:pt>
                <c:pt idx="580" formatCode="0.000">
                  <c:v>13.529157968749995</c:v>
                </c:pt>
                <c:pt idx="581" formatCode="0.000">
                  <c:v>13.568417656249995</c:v>
                </c:pt>
                <c:pt idx="582" formatCode="0.000">
                  <c:v>13.605206210937498</c:v>
                </c:pt>
                <c:pt idx="583" formatCode="0.000">
                  <c:v>13.64484875</c:v>
                </c:pt>
                <c:pt idx="584" formatCode="0.000">
                  <c:v>13.675766914062498</c:v>
                </c:pt>
                <c:pt idx="585" formatCode="0.000">
                  <c:v>13.701093124999998</c:v>
                </c:pt>
                <c:pt idx="586" formatCode="0.000">
                  <c:v>13.731779257812498</c:v>
                </c:pt>
                <c:pt idx="587" formatCode="0.000">
                  <c:v>13.760423515624998</c:v>
                </c:pt>
                <c:pt idx="588" formatCode="0.000">
                  <c:v>13.782095234374998</c:v>
                </c:pt>
                <c:pt idx="589" formatCode="0.000">
                  <c:v>13.801736679687497</c:v>
                </c:pt>
                <c:pt idx="590" formatCode="0.000">
                  <c:v>13.824197304687496</c:v>
                </c:pt>
                <c:pt idx="591" formatCode="0.000">
                  <c:v>13.841947695312497</c:v>
                </c:pt>
                <c:pt idx="592" formatCode="0.000">
                  <c:v>13.865893320312496</c:v>
                </c:pt>
                <c:pt idx="593" formatCode="0.000">
                  <c:v>13.893644257812495</c:v>
                </c:pt>
                <c:pt idx="594" formatCode="0.000">
                  <c:v>13.925397734374998</c:v>
                </c:pt>
                <c:pt idx="595" formatCode="0.000">
                  <c:v>13.95628109375</c:v>
                </c:pt>
                <c:pt idx="596" formatCode="0.000">
                  <c:v>13.987999765625</c:v>
                </c:pt>
                <c:pt idx="597" formatCode="0.000">
                  <c:v>14.014265703125</c:v>
                </c:pt>
                <c:pt idx="598" formatCode="0.000">
                  <c:v>14.038942226562503</c:v>
                </c:pt>
                <c:pt idx="599" formatCode="0.000">
                  <c:v>14.064860117187502</c:v>
                </c:pt>
                <c:pt idx="600" formatCode="0.000">
                  <c:v>14.088353281250001</c:v>
                </c:pt>
                <c:pt idx="601" formatCode="0.000">
                  <c:v>14.108934453125002</c:v>
                </c:pt>
                <c:pt idx="602" formatCode="0.000">
                  <c:v>14.1329148828125</c:v>
                </c:pt>
                <c:pt idx="603" formatCode="0.000">
                  <c:v>14.157208554687498</c:v>
                </c:pt>
                <c:pt idx="604" formatCode="0.000">
                  <c:v>14.183752929687499</c:v>
                </c:pt>
                <c:pt idx="605" formatCode="0.000">
                  <c:v>14.212315976562499</c:v>
                </c:pt>
                <c:pt idx="606" formatCode="0.000">
                  <c:v>14.242004374999997</c:v>
                </c:pt>
                <c:pt idx="607" formatCode="0.000">
                  <c:v>14.270346992187498</c:v>
                </c:pt>
                <c:pt idx="608" formatCode="0.000">
                  <c:v>14.302135273437498</c:v>
                </c:pt>
                <c:pt idx="609" formatCode="0.000">
                  <c:v>14.334004765624998</c:v>
                </c:pt>
                <c:pt idx="610" formatCode="0.000">
                  <c:v>14.366036679687497</c:v>
                </c:pt>
                <c:pt idx="611" formatCode="0.000">
                  <c:v>14.393068320312498</c:v>
                </c:pt>
                <c:pt idx="612" formatCode="0.000">
                  <c:v>14.415795781249995</c:v>
                </c:pt>
                <c:pt idx="613" formatCode="0.000">
                  <c:v>14.445194140624995</c:v>
                </c:pt>
                <c:pt idx="614" formatCode="0.000">
                  <c:v>14.474662109374995</c:v>
                </c:pt>
                <c:pt idx="615" formatCode="0.000">
                  <c:v>14.508445859374994</c:v>
                </c:pt>
                <c:pt idx="616" formatCode="0.000">
                  <c:v>14.547844765624996</c:v>
                </c:pt>
                <c:pt idx="617" formatCode="0.000">
                  <c:v>14.583449960937495</c:v>
                </c:pt>
                <c:pt idx="618" formatCode="0.000">
                  <c:v>14.618509882812496</c:v>
                </c:pt>
                <c:pt idx="619" formatCode="0.000">
                  <c:v>14.656029335937497</c:v>
                </c:pt>
                <c:pt idx="620" formatCode="0.000">
                  <c:v>14.691112460937495</c:v>
                </c:pt>
                <c:pt idx="621" formatCode="0.000">
                  <c:v>14.727274531249995</c:v>
                </c:pt>
                <c:pt idx="622" formatCode="0.000">
                  <c:v>14.763633828124995</c:v>
                </c:pt>
                <c:pt idx="623" formatCode="0.000">
                  <c:v>14.811559882812494</c:v>
                </c:pt>
                <c:pt idx="624" formatCode="0.000">
                  <c:v>14.862560351562495</c:v>
                </c:pt>
                <c:pt idx="625" formatCode="0.000">
                  <c:v>14.919245585937496</c:v>
                </c:pt>
                <c:pt idx="626" formatCode="0.000">
                  <c:v>14.980501835937496</c:v>
                </c:pt>
                <c:pt idx="627" formatCode="0.000">
                  <c:v>15.041990117187497</c:v>
                </c:pt>
                <c:pt idx="628" formatCode="0.000">
                  <c:v>15.095832968749999</c:v>
                </c:pt>
                <c:pt idx="629" formatCode="0.000">
                  <c:v>15.147494726562501</c:v>
                </c:pt>
                <c:pt idx="630" formatCode="0.000">
                  <c:v>15.198866445312499</c:v>
                </c:pt>
                <c:pt idx="631" formatCode="0.000">
                  <c:v>15.249553671874999</c:v>
                </c:pt>
                <c:pt idx="632" formatCode="0.000">
                  <c:v>15.303094882812498</c:v>
                </c:pt>
                <c:pt idx="633" formatCode="0.000">
                  <c:v>15.359281249999997</c:v>
                </c:pt>
                <c:pt idx="634" formatCode="0.000">
                  <c:v>15.415757656249998</c:v>
                </c:pt>
                <c:pt idx="635" formatCode="0.000">
                  <c:v>15.471804804687494</c:v>
                </c:pt>
                <c:pt idx="636" formatCode="0.000">
                  <c:v>15.527944765624996</c:v>
                </c:pt>
                <c:pt idx="637" formatCode="0.000">
                  <c:v>15.581485976562496</c:v>
                </c:pt>
                <c:pt idx="638" formatCode="0.000">
                  <c:v>15.633681406249996</c:v>
                </c:pt>
                <c:pt idx="639" formatCode="0.000">
                  <c:v>15.689705351562496</c:v>
                </c:pt>
                <c:pt idx="640" formatCode="0.000">
                  <c:v>15.735148671874995</c:v>
                </c:pt>
                <c:pt idx="641" formatCode="0.000">
                  <c:v>15.779953906249995</c:v>
                </c:pt>
                <c:pt idx="642" formatCode="0.000">
                  <c:v>15.823807812499995</c:v>
                </c:pt>
                <c:pt idx="643" formatCode="0.000">
                  <c:v>15.865109374999996</c:v>
                </c:pt>
                <c:pt idx="644" formatCode="0.000">
                  <c:v>15.904450273437492</c:v>
                </c:pt>
                <c:pt idx="645" formatCode="0.000">
                  <c:v>15.947352851562494</c:v>
                </c:pt>
                <c:pt idx="646" formatCode="0.000">
                  <c:v>15.990371445312494</c:v>
                </c:pt>
                <c:pt idx="647" formatCode="0.000">
                  <c:v>16.035223085937496</c:v>
                </c:pt>
                <c:pt idx="648" formatCode="0.000">
                  <c:v>16.079865898437493</c:v>
                </c:pt>
                <c:pt idx="649" formatCode="0.000">
                  <c:v>16.121434296874995</c:v>
                </c:pt>
                <c:pt idx="650" formatCode="0.000">
                  <c:v>16.158130039062492</c:v>
                </c:pt>
                <c:pt idx="651" formatCode="0.000">
                  <c:v>16.196067148437493</c:v>
                </c:pt>
                <c:pt idx="652" formatCode="0.000">
                  <c:v>16.220175195312493</c:v>
                </c:pt>
                <c:pt idx="653" formatCode="0.000">
                  <c:v>16.242148554687496</c:v>
                </c:pt>
                <c:pt idx="654" formatCode="0.000">
                  <c:v>16.269737070312495</c:v>
                </c:pt>
                <c:pt idx="655" formatCode="0.000">
                  <c:v>16.296768710937492</c:v>
                </c:pt>
                <c:pt idx="656" formatCode="0.000">
                  <c:v>16.322791015624997</c:v>
                </c:pt>
                <c:pt idx="657" formatCode="0.000">
                  <c:v>16.340216562499997</c:v>
                </c:pt>
                <c:pt idx="658" formatCode="0.000">
                  <c:v>16.355890273437495</c:v>
                </c:pt>
                <c:pt idx="659" formatCode="0.000">
                  <c:v>16.370531445312494</c:v>
                </c:pt>
                <c:pt idx="660" formatCode="0.000">
                  <c:v>16.386367578124997</c:v>
                </c:pt>
                <c:pt idx="661" formatCode="0.000">
                  <c:v>16.407053164062496</c:v>
                </c:pt>
                <c:pt idx="662" formatCode="0.000">
                  <c:v>16.429061328124995</c:v>
                </c:pt>
                <c:pt idx="663" formatCode="0.000">
                  <c:v>16.451139101562497</c:v>
                </c:pt>
                <c:pt idx="664" formatCode="0.000">
                  <c:v>16.471546249999996</c:v>
                </c:pt>
                <c:pt idx="665" formatCode="0.000">
                  <c:v>16.488948593749999</c:v>
                </c:pt>
                <c:pt idx="666" formatCode="0.000">
                  <c:v>16.506571367187497</c:v>
                </c:pt>
                <c:pt idx="667" formatCode="0.000">
                  <c:v>16.524043320312497</c:v>
                </c:pt>
                <c:pt idx="668" formatCode="0.000">
                  <c:v>16.543290312499998</c:v>
                </c:pt>
                <c:pt idx="669" formatCode="0.000">
                  <c:v>16.561771601562498</c:v>
                </c:pt>
                <c:pt idx="670" formatCode="0.000">
                  <c:v>16.585960859374996</c:v>
                </c:pt>
                <c:pt idx="671" formatCode="0.000">
                  <c:v>16.598212109374998</c:v>
                </c:pt>
                <c:pt idx="672" formatCode="0.000">
                  <c:v>16.6091523828125</c:v>
                </c:pt>
                <c:pt idx="673" formatCode="0.000">
                  <c:v>16.613224531250001</c:v>
                </c:pt>
                <c:pt idx="674" formatCode="0.000">
                  <c:v>16.614883554687502</c:v>
                </c:pt>
                <c:pt idx="675" formatCode="0.000">
                  <c:v>16.619686601562503</c:v>
                </c:pt>
                <c:pt idx="676" formatCode="0.000">
                  <c:v>16.625603398437502</c:v>
                </c:pt>
                <c:pt idx="677" formatCode="0.000">
                  <c:v>16.6312881640625</c:v>
                </c:pt>
                <c:pt idx="678" formatCode="0.000">
                  <c:v>16.634722226562502</c:v>
                </c:pt>
                <c:pt idx="679" formatCode="0.000">
                  <c:v>16.638341914062501</c:v>
                </c:pt>
                <c:pt idx="680" formatCode="0.000">
                  <c:v>16.643991875000001</c:v>
                </c:pt>
                <c:pt idx="681" formatCode="0.000">
                  <c:v>16.6443283203125</c:v>
                </c:pt>
                <c:pt idx="682" formatCode="0.000">
                  <c:v>16.643597421875</c:v>
                </c:pt>
                <c:pt idx="683" formatCode="0.000">
                  <c:v>16.643725039062502</c:v>
                </c:pt>
                <c:pt idx="684" formatCode="0.000">
                  <c:v>16.645117226562505</c:v>
                </c:pt>
                <c:pt idx="685" formatCode="0.000">
                  <c:v>16.644978007812501</c:v>
                </c:pt>
                <c:pt idx="686" formatCode="0.000">
                  <c:v>16.6445603515625</c:v>
                </c:pt>
                <c:pt idx="687" formatCode="0.000">
                  <c:v>16.645882929687502</c:v>
                </c:pt>
                <c:pt idx="688" formatCode="0.000">
                  <c:v>16.64969984375</c:v>
                </c:pt>
                <c:pt idx="689" formatCode="0.000">
                  <c:v>16.647785585937502</c:v>
                </c:pt>
                <c:pt idx="690" formatCode="0.000">
                  <c:v>16.643168164062498</c:v>
                </c:pt>
                <c:pt idx="691" formatCode="0.000">
                  <c:v>16.634072539062497</c:v>
                </c:pt>
                <c:pt idx="692" formatCode="0.000">
                  <c:v>16.621136796875</c:v>
                </c:pt>
                <c:pt idx="693" formatCode="0.000">
                  <c:v>16.596054218750002</c:v>
                </c:pt>
                <c:pt idx="694" formatCode="0.000">
                  <c:v>16.560263398437503</c:v>
                </c:pt>
                <c:pt idx="702">
                  <c:v>16.122199999999999</c:v>
                </c:pt>
                <c:pt idx="703">
                  <c:v>15.792282500000001</c:v>
                </c:pt>
                <c:pt idx="704">
                  <c:v>15.323517499999999</c:v>
                </c:pt>
              </c:numCache>
            </c:numRef>
          </c:val>
          <c:smooth val="0"/>
          <c:extLst>
            <c:ext xmlns:c16="http://schemas.microsoft.com/office/drawing/2014/chart" uri="{C3380CC4-5D6E-409C-BE32-E72D297353CC}">
              <c16:uniqueId val="{00000006-40D5-4F5F-B9FD-FFF58024801C}"/>
            </c:ext>
          </c:extLst>
        </c:ser>
        <c:ser>
          <c:idx val="1"/>
          <c:order val="7"/>
          <c:tx>
            <c:strRef>
              <c:f>'MAIN SHEET'!$H$1</c:f>
              <c:strCache>
                <c:ptCount val="1"/>
                <c:pt idx="0">
                  <c:v>Oil-indexed II</c:v>
                </c:pt>
              </c:strCache>
            </c:strRef>
          </c:tx>
          <c:spPr>
            <a:ln>
              <a:solidFill>
                <a:schemeClr val="accent3"/>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SHEET'!$H$1356:$H$2060</c:f>
              <c:numCache>
                <c:formatCode>0.00</c:formatCode>
                <c:ptCount val="705"/>
                <c:pt idx="0">
                  <c:v>7.284605396825393</c:v>
                </c:pt>
                <c:pt idx="1">
                  <c:v>7.2989434444444417</c:v>
                </c:pt>
                <c:pt idx="2">
                  <c:v>7.3136783333333302</c:v>
                </c:pt>
                <c:pt idx="3">
                  <c:v>7.3313291428571405</c:v>
                </c:pt>
                <c:pt idx="4">
                  <c:v>7.3495493333333304</c:v>
                </c:pt>
                <c:pt idx="5">
                  <c:v>7.3668550634920607</c:v>
                </c:pt>
                <c:pt idx="6">
                  <c:v>7.3791398888888873</c:v>
                </c:pt>
                <c:pt idx="7">
                  <c:v>7.3899581269841246</c:v>
                </c:pt>
                <c:pt idx="8">
                  <c:v>7.3976706507936481</c:v>
                </c:pt>
                <c:pt idx="9">
                  <c:v>7.4060388253968226</c:v>
                </c:pt>
                <c:pt idx="10">
                  <c:v>7.4159598571428544</c:v>
                </c:pt>
                <c:pt idx="11">
                  <c:v>7.4238621746031717</c:v>
                </c:pt>
                <c:pt idx="12">
                  <c:v>7.4319887936507891</c:v>
                </c:pt>
                <c:pt idx="13">
                  <c:v>7.4413576984126939</c:v>
                </c:pt>
                <c:pt idx="14">
                  <c:v>7.4521241746031706</c:v>
                </c:pt>
                <c:pt idx="15">
                  <c:v>7.4605613650793634</c:v>
                </c:pt>
                <c:pt idx="16">
                  <c:v>7.4640811746031721</c:v>
                </c:pt>
                <c:pt idx="17">
                  <c:v>7.4647195714285681</c:v>
                </c:pt>
                <c:pt idx="18">
                  <c:v>7.4624247936507899</c:v>
                </c:pt>
                <c:pt idx="19">
                  <c:v>7.4585426507936488</c:v>
                </c:pt>
                <c:pt idx="20">
                  <c:v>7.4549538253968244</c:v>
                </c:pt>
                <c:pt idx="21">
                  <c:v>7.4535735079365057</c:v>
                </c:pt>
                <c:pt idx="22">
                  <c:v>7.4502262380952358</c:v>
                </c:pt>
                <c:pt idx="23">
                  <c:v>7.4441355873015844</c:v>
                </c:pt>
                <c:pt idx="24">
                  <c:v>7.4308845396825376</c:v>
                </c:pt>
                <c:pt idx="25">
                  <c:v>7.4153559682539658</c:v>
                </c:pt>
                <c:pt idx="26">
                  <c:v>7.4042099047619025</c:v>
                </c:pt>
                <c:pt idx="27">
                  <c:v>7.3915109841269828</c:v>
                </c:pt>
                <c:pt idx="28">
                  <c:v>7.3776387936507906</c:v>
                </c:pt>
                <c:pt idx="29">
                  <c:v>7.362265507936506</c:v>
                </c:pt>
                <c:pt idx="30">
                  <c:v>7.3483760634920614</c:v>
                </c:pt>
                <c:pt idx="31">
                  <c:v>7.3370229523809503</c:v>
                </c:pt>
                <c:pt idx="32">
                  <c:v>7.3267740952380933</c:v>
                </c:pt>
                <c:pt idx="33">
                  <c:v>7.3164562222222207</c:v>
                </c:pt>
                <c:pt idx="34">
                  <c:v>7.3082260793650784</c:v>
                </c:pt>
                <c:pt idx="35">
                  <c:v>7.3027738253968248</c:v>
                </c:pt>
                <c:pt idx="36">
                  <c:v>7.2971145238095234</c:v>
                </c:pt>
                <c:pt idx="37">
                  <c:v>7.289074174603174</c:v>
                </c:pt>
                <c:pt idx="38">
                  <c:v>7.2806369841269838</c:v>
                </c:pt>
                <c:pt idx="39">
                  <c:v>7.2679553174603173</c:v>
                </c:pt>
                <c:pt idx="40">
                  <c:v>7.2518746190476193</c:v>
                </c:pt>
                <c:pt idx="41">
                  <c:v>7.2335336507936505</c:v>
                </c:pt>
                <c:pt idx="42">
                  <c:v>7.2133637619047617</c:v>
                </c:pt>
                <c:pt idx="43">
                  <c:v>7.1928142857142854</c:v>
                </c:pt>
                <c:pt idx="44">
                  <c:v>7.1771821904761897</c:v>
                </c:pt>
                <c:pt idx="45">
                  <c:v>7.1604630952380948</c:v>
                </c:pt>
                <c:pt idx="46">
                  <c:v>7.1380156825396819</c:v>
                </c:pt>
                <c:pt idx="47">
                  <c:v>7.1067514920634913</c:v>
                </c:pt>
                <c:pt idx="48">
                  <c:v>7.0549378253968245</c:v>
                </c:pt>
                <c:pt idx="49">
                  <c:v>7.0083003492063485</c:v>
                </c:pt>
                <c:pt idx="50">
                  <c:v>6.9590402698412692</c:v>
                </c:pt>
                <c:pt idx="51">
                  <c:v>6.9064156666666641</c:v>
                </c:pt>
                <c:pt idx="52">
                  <c:v>6.854049873015871</c:v>
                </c:pt>
                <c:pt idx="53">
                  <c:v>6.793367666666664</c:v>
                </c:pt>
                <c:pt idx="54">
                  <c:v>6.7302008888888869</c:v>
                </c:pt>
                <c:pt idx="55">
                  <c:v>6.659080031746031</c:v>
                </c:pt>
                <c:pt idx="56">
                  <c:v>6.5940325714285697</c:v>
                </c:pt>
                <c:pt idx="57">
                  <c:v>6.5257758730158724</c:v>
                </c:pt>
                <c:pt idx="58">
                  <c:v>6.4582956031746024</c:v>
                </c:pt>
                <c:pt idx="59">
                  <c:v>6.3905910317460313</c:v>
                </c:pt>
                <c:pt idx="60">
                  <c:v>6.3219029841269831</c:v>
                </c:pt>
                <c:pt idx="61">
                  <c:v>6.2501609841269836</c:v>
                </c:pt>
                <c:pt idx="62">
                  <c:v>6.1755720793650779</c:v>
                </c:pt>
                <c:pt idx="63">
                  <c:v>6.0967559523809518</c:v>
                </c:pt>
                <c:pt idx="64">
                  <c:v>6.0221152857142837</c:v>
                </c:pt>
                <c:pt idx="65">
                  <c:v>5.9504940634920613</c:v>
                </c:pt>
                <c:pt idx="66">
                  <c:v>5.8837902222222205</c:v>
                </c:pt>
                <c:pt idx="67">
                  <c:v>5.8237464126984113</c:v>
                </c:pt>
                <c:pt idx="68">
                  <c:v>5.7629779365079354</c:v>
                </c:pt>
                <c:pt idx="69">
                  <c:v>5.7050563650793631</c:v>
                </c:pt>
                <c:pt idx="70">
                  <c:v>5.648929206349206</c:v>
                </c:pt>
                <c:pt idx="71">
                  <c:v>5.5911284126984118</c:v>
                </c:pt>
                <c:pt idx="72">
                  <c:v>5.5346734285714279</c:v>
                </c:pt>
                <c:pt idx="73">
                  <c:v>5.4781666825396815</c:v>
                </c:pt>
                <c:pt idx="74">
                  <c:v>5.4188130317460299</c:v>
                </c:pt>
                <c:pt idx="75">
                  <c:v>5.3550941269841257</c:v>
                </c:pt>
                <c:pt idx="76">
                  <c:v>5.2912026825396818</c:v>
                </c:pt>
                <c:pt idx="77">
                  <c:v>5.2271559523809525</c:v>
                </c:pt>
                <c:pt idx="78">
                  <c:v>5.159830968253968</c:v>
                </c:pt>
                <c:pt idx="79">
                  <c:v>5.0841205555555558</c:v>
                </c:pt>
                <c:pt idx="80">
                  <c:v>5.0122232698412699</c:v>
                </c:pt>
                <c:pt idx="81">
                  <c:v>4.9443116507936509</c:v>
                </c:pt>
                <c:pt idx="82">
                  <c:v>4.8789536190476186</c:v>
                </c:pt>
                <c:pt idx="83">
                  <c:v>4.810765936507936</c:v>
                </c:pt>
                <c:pt idx="84">
                  <c:v>4.7428715714285703</c:v>
                </c:pt>
                <c:pt idx="85">
                  <c:v>4.681188634920634</c:v>
                </c:pt>
                <c:pt idx="86">
                  <c:v>4.6244403333333315</c:v>
                </c:pt>
                <c:pt idx="87">
                  <c:v>4.5761119682539677</c:v>
                </c:pt>
                <c:pt idx="88">
                  <c:v>4.5299403492063481</c:v>
                </c:pt>
                <c:pt idx="89">
                  <c:v>4.4879959523809507</c:v>
                </c:pt>
                <c:pt idx="90">
                  <c:v>4.444498698412696</c:v>
                </c:pt>
                <c:pt idx="91">
                  <c:v>4.4013465238095222</c:v>
                </c:pt>
                <c:pt idx="92">
                  <c:v>4.3628701746031719</c:v>
                </c:pt>
                <c:pt idx="93">
                  <c:v>4.3208049999999982</c:v>
                </c:pt>
                <c:pt idx="94">
                  <c:v>4.2762725079365058</c:v>
                </c:pt>
                <c:pt idx="95">
                  <c:v>4.2294279841269828</c:v>
                </c:pt>
                <c:pt idx="96">
                  <c:v>4.1842398412698412</c:v>
                </c:pt>
                <c:pt idx="97">
                  <c:v>4.140811603174603</c:v>
                </c:pt>
                <c:pt idx="98">
                  <c:v>4.1012310000000003</c:v>
                </c:pt>
                <c:pt idx="99">
                  <c:v>4.0590105396825393</c:v>
                </c:pt>
                <c:pt idx="100">
                  <c:v>4.0183601904761899</c:v>
                </c:pt>
                <c:pt idx="101">
                  <c:v>3.9796422857142848</c:v>
                </c:pt>
                <c:pt idx="102">
                  <c:v>3.9431156349206344</c:v>
                </c:pt>
                <c:pt idx="103">
                  <c:v>3.9096084285714285</c:v>
                </c:pt>
                <c:pt idx="104">
                  <c:v>3.8798280793650797</c:v>
                </c:pt>
                <c:pt idx="105">
                  <c:v>3.849737158730159</c:v>
                </c:pt>
                <c:pt idx="106">
                  <c:v>3.8234593650793656</c:v>
                </c:pt>
                <c:pt idx="107">
                  <c:v>3.7949385555555564</c:v>
                </c:pt>
                <c:pt idx="108">
                  <c:v>3.7728362222222231</c:v>
                </c:pt>
                <c:pt idx="109">
                  <c:v>3.7548575873015886</c:v>
                </c:pt>
                <c:pt idx="110">
                  <c:v>3.745402412698414</c:v>
                </c:pt>
                <c:pt idx="111">
                  <c:v>3.755116396825398</c:v>
                </c:pt>
                <c:pt idx="112">
                  <c:v>3.7638814126984137</c:v>
                </c:pt>
                <c:pt idx="113">
                  <c:v>3.7725256507936513</c:v>
                </c:pt>
                <c:pt idx="114">
                  <c:v>3.7862598095238105</c:v>
                </c:pt>
                <c:pt idx="115">
                  <c:v>3.7998559365079374</c:v>
                </c:pt>
                <c:pt idx="116">
                  <c:v>3.8145218095238103</c:v>
                </c:pt>
                <c:pt idx="117">
                  <c:v>3.8317757777777786</c:v>
                </c:pt>
                <c:pt idx="118">
                  <c:v>3.8573806666666681</c:v>
                </c:pt>
                <c:pt idx="119">
                  <c:v>3.8789308730158734</c:v>
                </c:pt>
                <c:pt idx="120">
                  <c:v>3.9026205714285722</c:v>
                </c:pt>
                <c:pt idx="121">
                  <c:v>3.9276043174603181</c:v>
                </c:pt>
                <c:pt idx="122">
                  <c:v>3.9535542857142865</c:v>
                </c:pt>
                <c:pt idx="123">
                  <c:v>3.9806257619047622</c:v>
                </c:pt>
                <c:pt idx="124">
                  <c:v>4.0087324761904766</c:v>
                </c:pt>
                <c:pt idx="125">
                  <c:v>4.0352690793650794</c:v>
                </c:pt>
                <c:pt idx="126">
                  <c:v>4.0668265873015876</c:v>
                </c:pt>
                <c:pt idx="127">
                  <c:v>4.0983668412698417</c:v>
                </c:pt>
                <c:pt idx="128">
                  <c:v>4.1276468253968259</c:v>
                </c:pt>
                <c:pt idx="129">
                  <c:v>4.1469885238095241</c:v>
                </c:pt>
                <c:pt idx="130">
                  <c:v>4.1606536666666676</c:v>
                </c:pt>
                <c:pt idx="131">
                  <c:v>4.17806292063492</c:v>
                </c:pt>
                <c:pt idx="132">
                  <c:v>4.1969215079365076</c:v>
                </c:pt>
                <c:pt idx="133">
                  <c:v>4.2146240793650787</c:v>
                </c:pt>
                <c:pt idx="134">
                  <c:v>4.234638682539682</c:v>
                </c:pt>
                <c:pt idx="135">
                  <c:v>4.2550156190476187</c:v>
                </c:pt>
                <c:pt idx="136">
                  <c:v>4.2733220793650784</c:v>
                </c:pt>
                <c:pt idx="137">
                  <c:v>4.2968564920634922</c:v>
                </c:pt>
                <c:pt idx="138">
                  <c:v>4.3227892063492055</c:v>
                </c:pt>
                <c:pt idx="139">
                  <c:v>4.3488081904761895</c:v>
                </c:pt>
                <c:pt idx="140">
                  <c:v>4.3759141746031736</c:v>
                </c:pt>
                <c:pt idx="141">
                  <c:v>4.406626238095237</c:v>
                </c:pt>
                <c:pt idx="142">
                  <c:v>4.4477079365079355</c:v>
                </c:pt>
                <c:pt idx="143">
                  <c:v>4.4872367777777775</c:v>
                </c:pt>
                <c:pt idx="144">
                  <c:v>4.52690365079365</c:v>
                </c:pt>
                <c:pt idx="145">
                  <c:v>4.5663289682539681</c:v>
                </c:pt>
                <c:pt idx="146">
                  <c:v>4.6065652222222218</c:v>
                </c:pt>
                <c:pt idx="147">
                  <c:v>4.6460423015873014</c:v>
                </c:pt>
                <c:pt idx="148">
                  <c:v>4.6820513333333329</c:v>
                </c:pt>
                <c:pt idx="149">
                  <c:v>4.7130222063492058</c:v>
                </c:pt>
                <c:pt idx="150">
                  <c:v>4.7428888253968244</c:v>
                </c:pt>
                <c:pt idx="151">
                  <c:v>4.7700465714285709</c:v>
                </c:pt>
                <c:pt idx="152">
                  <c:v>4.7913207142857139</c:v>
                </c:pt>
                <c:pt idx="153">
                  <c:v>4.8162181904761905</c:v>
                </c:pt>
                <c:pt idx="154">
                  <c:v>4.8420473809523799</c:v>
                </c:pt>
                <c:pt idx="155">
                  <c:v>4.8665480158730148</c:v>
                </c:pt>
                <c:pt idx="156">
                  <c:v>4.8932226507936507</c:v>
                </c:pt>
                <c:pt idx="157">
                  <c:v>4.9181028730158731</c:v>
                </c:pt>
                <c:pt idx="158">
                  <c:v>4.9453641428571427</c:v>
                </c:pt>
                <c:pt idx="159">
                  <c:v>4.9684326984126974</c:v>
                </c:pt>
                <c:pt idx="160">
                  <c:v>4.9907420793650781</c:v>
                </c:pt>
                <c:pt idx="161">
                  <c:v>5.0082548571428562</c:v>
                </c:pt>
                <c:pt idx="162">
                  <c:v>5.0257676349206353</c:v>
                </c:pt>
                <c:pt idx="163">
                  <c:v>5.0423659523809521</c:v>
                </c:pt>
                <c:pt idx="164">
                  <c:v>5.0585846825396814</c:v>
                </c:pt>
                <c:pt idx="165">
                  <c:v>5.0762527460317459</c:v>
                </c:pt>
                <c:pt idx="166">
                  <c:v>5.0924197142857137</c:v>
                </c:pt>
                <c:pt idx="167">
                  <c:v>5.1065334603174595</c:v>
                </c:pt>
                <c:pt idx="168">
                  <c:v>5.1244603333333325</c:v>
                </c:pt>
                <c:pt idx="169">
                  <c:v>5.1426977777777774</c:v>
                </c:pt>
                <c:pt idx="170">
                  <c:v>5.1604866190476182</c:v>
                </c:pt>
                <c:pt idx="171">
                  <c:v>5.1721675555555553</c:v>
                </c:pt>
                <c:pt idx="172">
                  <c:v>5.1816227301587299</c:v>
                </c:pt>
                <c:pt idx="173">
                  <c:v>5.1910951587301586</c:v>
                </c:pt>
                <c:pt idx="174">
                  <c:v>5.2007401269841269</c:v>
                </c:pt>
                <c:pt idx="175">
                  <c:v>5.204415222222222</c:v>
                </c:pt>
                <c:pt idx="176">
                  <c:v>5.2100572698412702</c:v>
                </c:pt>
                <c:pt idx="177">
                  <c:v>5.2126108571428578</c:v>
                </c:pt>
                <c:pt idx="178">
                  <c:v>5.2130939682539701</c:v>
                </c:pt>
                <c:pt idx="179">
                  <c:v>5.2152162063492069</c:v>
                </c:pt>
                <c:pt idx="180">
                  <c:v>5.2187705238095248</c:v>
                </c:pt>
                <c:pt idx="181">
                  <c:v>5.2193571587301593</c:v>
                </c:pt>
                <c:pt idx="182">
                  <c:v>5.2174074603174612</c:v>
                </c:pt>
                <c:pt idx="183">
                  <c:v>5.2155095238095246</c:v>
                </c:pt>
                <c:pt idx="184">
                  <c:v>5.2138186349206368</c:v>
                </c:pt>
                <c:pt idx="185">
                  <c:v>5.2138703968253974</c:v>
                </c:pt>
                <c:pt idx="186">
                  <c:v>5.2142499841269858</c:v>
                </c:pt>
                <c:pt idx="187">
                  <c:v>5.215147190476193</c:v>
                </c:pt>
                <c:pt idx="188">
                  <c:v>5.2170968888888902</c:v>
                </c:pt>
                <c:pt idx="189">
                  <c:v>5.218252904761906</c:v>
                </c:pt>
                <c:pt idx="190">
                  <c:v>5.219546952380953</c:v>
                </c:pt>
                <c:pt idx="191">
                  <c:v>5.2199437936507938</c:v>
                </c:pt>
                <c:pt idx="192">
                  <c:v>5.22127234920635</c:v>
                </c:pt>
                <c:pt idx="193">
                  <c:v>5.2219625079365084</c:v>
                </c:pt>
                <c:pt idx="194">
                  <c:v>5.2183219206349207</c:v>
                </c:pt>
                <c:pt idx="195">
                  <c:v>5.2151299365079362</c:v>
                </c:pt>
                <c:pt idx="196">
                  <c:v>5.2113858253968246</c:v>
                </c:pt>
                <c:pt idx="197">
                  <c:v>5.2048120634920627</c:v>
                </c:pt>
                <c:pt idx="198">
                  <c:v>5.2013612698412679</c:v>
                </c:pt>
                <c:pt idx="199">
                  <c:v>5.2018788888888876</c:v>
                </c:pt>
                <c:pt idx="200">
                  <c:v>5.1997221428571407</c:v>
                </c:pt>
                <c:pt idx="201">
                  <c:v>5.2007918888888867</c:v>
                </c:pt>
                <c:pt idx="202">
                  <c:v>5.2007056190476177</c:v>
                </c:pt>
                <c:pt idx="203">
                  <c:v>5.1971340476190448</c:v>
                </c:pt>
                <c:pt idx="204">
                  <c:v>5.1955466825396792</c:v>
                </c:pt>
                <c:pt idx="205">
                  <c:v>5.1958572539682519</c:v>
                </c:pt>
                <c:pt idx="206">
                  <c:v>5.1956502063492049</c:v>
                </c:pt>
                <c:pt idx="207">
                  <c:v>5.1932519047619019</c:v>
                </c:pt>
                <c:pt idx="208">
                  <c:v>5.1903704920634901</c:v>
                </c:pt>
                <c:pt idx="209">
                  <c:v>5.1901116825396798</c:v>
                </c:pt>
                <c:pt idx="210">
                  <c:v>5.1873337936507911</c:v>
                </c:pt>
                <c:pt idx="211">
                  <c:v>5.1856946666666639</c:v>
                </c:pt>
                <c:pt idx="212">
                  <c:v>5.1831928412698396</c:v>
                </c:pt>
                <c:pt idx="213">
                  <c:v>5.177516285714284</c:v>
                </c:pt>
                <c:pt idx="214">
                  <c:v>5.1745140952380932</c:v>
                </c:pt>
                <c:pt idx="215">
                  <c:v>5.1673019365079345</c:v>
                </c:pt>
                <c:pt idx="216">
                  <c:v>5.1560868571428546</c:v>
                </c:pt>
                <c:pt idx="217">
                  <c:v>5.1440608412698401</c:v>
                </c:pt>
                <c:pt idx="218">
                  <c:v>5.1333633809523791</c:v>
                </c:pt>
                <c:pt idx="219">
                  <c:v>5.124080746031745</c:v>
                </c:pt>
                <c:pt idx="220">
                  <c:v>5.1186112380952364</c:v>
                </c:pt>
                <c:pt idx="221">
                  <c:v>5.1116061269841255</c:v>
                </c:pt>
                <c:pt idx="222">
                  <c:v>5.1028928730158718</c:v>
                </c:pt>
                <c:pt idx="223">
                  <c:v>5.0976649206349194</c:v>
                </c:pt>
                <c:pt idx="224">
                  <c:v>5.0953356349206347</c:v>
                </c:pt>
                <c:pt idx="225">
                  <c:v>5.0936102380952377</c:v>
                </c:pt>
                <c:pt idx="226">
                  <c:v>5.0904355079365082</c:v>
                </c:pt>
                <c:pt idx="227">
                  <c:v>5.0858114444444444</c:v>
                </c:pt>
                <c:pt idx="228">
                  <c:v>5.0831370793650796</c:v>
                </c:pt>
                <c:pt idx="229">
                  <c:v>5.0811528730158741</c:v>
                </c:pt>
                <c:pt idx="230">
                  <c:v>5.08113561904762</c:v>
                </c:pt>
                <c:pt idx="231">
                  <c:v>5.0795310000000002</c:v>
                </c:pt>
                <c:pt idx="232">
                  <c:v>5.0779781428571438</c:v>
                </c:pt>
                <c:pt idx="233">
                  <c:v>5.0787028095238096</c:v>
                </c:pt>
                <c:pt idx="234">
                  <c:v>5.0834821587301606</c:v>
                </c:pt>
                <c:pt idx="235">
                  <c:v>5.0896245714285735</c:v>
                </c:pt>
                <c:pt idx="236">
                  <c:v>5.0939725714285746</c:v>
                </c:pt>
                <c:pt idx="237">
                  <c:v>5.0984586031746044</c:v>
                </c:pt>
                <c:pt idx="238">
                  <c:v>5.1039108571428589</c:v>
                </c:pt>
                <c:pt idx="239">
                  <c:v>5.1096909365079375</c:v>
                </c:pt>
                <c:pt idx="240">
                  <c:v>5.1193359047619058</c:v>
                </c:pt>
                <c:pt idx="241">
                  <c:v>5.130896063492064</c:v>
                </c:pt>
                <c:pt idx="242">
                  <c:v>5.1472355714285714</c:v>
                </c:pt>
                <c:pt idx="243">
                  <c:v>5.1610387460317471</c:v>
                </c:pt>
                <c:pt idx="244">
                  <c:v>5.1761877301587313</c:v>
                </c:pt>
                <c:pt idx="245">
                  <c:v>5.1917680634920647</c:v>
                </c:pt>
                <c:pt idx="246">
                  <c:v>5.2101262857142876</c:v>
                </c:pt>
                <c:pt idx="247">
                  <c:v>5.2264140317460326</c:v>
                </c:pt>
                <c:pt idx="248">
                  <c:v>5.2403379841269846</c:v>
                </c:pt>
                <c:pt idx="249">
                  <c:v>5.2532094444444448</c:v>
                </c:pt>
                <c:pt idx="250">
                  <c:v>5.2668918412698416</c:v>
                </c:pt>
                <c:pt idx="251">
                  <c:v>5.2842493333333334</c:v>
                </c:pt>
                <c:pt idx="252">
                  <c:v>5.3024350158730167</c:v>
                </c:pt>
                <c:pt idx="253">
                  <c:v>5.318205142857142</c:v>
                </c:pt>
                <c:pt idx="254">
                  <c:v>5.3322498730158721</c:v>
                </c:pt>
                <c:pt idx="255">
                  <c:v>5.3482615555555544</c:v>
                </c:pt>
                <c:pt idx="256">
                  <c:v>5.363341523809523</c:v>
                </c:pt>
                <c:pt idx="257">
                  <c:v>5.3803021746031741</c:v>
                </c:pt>
                <c:pt idx="258">
                  <c:v>5.3977976984126981</c:v>
                </c:pt>
                <c:pt idx="259">
                  <c:v>5.4157590793650803</c:v>
                </c:pt>
                <c:pt idx="260">
                  <c:v>5.4373783015873016</c:v>
                </c:pt>
                <c:pt idx="261">
                  <c:v>5.4542871904761903</c:v>
                </c:pt>
                <c:pt idx="262">
                  <c:v>5.4731802857142862</c:v>
                </c:pt>
                <c:pt idx="263">
                  <c:v>5.4944199206349209</c:v>
                </c:pt>
                <c:pt idx="264">
                  <c:v>5.5134683015873023</c:v>
                </c:pt>
                <c:pt idx="265">
                  <c:v>5.5361400158730154</c:v>
                </c:pt>
                <c:pt idx="266">
                  <c:v>5.5601920476190472</c:v>
                </c:pt>
                <c:pt idx="267">
                  <c:v>5.5845719047619049</c:v>
                </c:pt>
                <c:pt idx="268">
                  <c:v>5.6065534603174596</c:v>
                </c:pt>
                <c:pt idx="269">
                  <c:v>5.6294322222222215</c:v>
                </c:pt>
                <c:pt idx="270">
                  <c:v>5.650430301587301</c:v>
                </c:pt>
                <c:pt idx="271">
                  <c:v>5.6713593650793648</c:v>
                </c:pt>
                <c:pt idx="272">
                  <c:v>5.6933409206349204</c:v>
                </c:pt>
                <c:pt idx="273">
                  <c:v>5.7181003650793656</c:v>
                </c:pt>
                <c:pt idx="274">
                  <c:v>5.7416347777777776</c:v>
                </c:pt>
                <c:pt idx="275">
                  <c:v>5.7651691904761906</c:v>
                </c:pt>
                <c:pt idx="276">
                  <c:v>5.7917748095238091</c:v>
                </c:pt>
                <c:pt idx="277">
                  <c:v>5.8171553968253962</c:v>
                </c:pt>
                <c:pt idx="278">
                  <c:v>5.845952269841268</c:v>
                </c:pt>
                <c:pt idx="279">
                  <c:v>5.8768023650793637</c:v>
                </c:pt>
                <c:pt idx="280">
                  <c:v>5.9085841746031731</c:v>
                </c:pt>
                <c:pt idx="281">
                  <c:v>5.938571571428569</c:v>
                </c:pt>
                <c:pt idx="282">
                  <c:v>5.9691973650793635</c:v>
                </c:pt>
                <c:pt idx="283">
                  <c:v>5.9989259523809499</c:v>
                </c:pt>
                <c:pt idx="284">
                  <c:v>6.0298278095238071</c:v>
                </c:pt>
                <c:pt idx="285">
                  <c:v>6.0641459523809509</c:v>
                </c:pt>
                <c:pt idx="286">
                  <c:v>6.0954791587301571</c:v>
                </c:pt>
                <c:pt idx="287">
                  <c:v>6.1256390952380944</c:v>
                </c:pt>
                <c:pt idx="288">
                  <c:v>6.1561268571428558</c:v>
                </c:pt>
                <c:pt idx="289">
                  <c:v>6.1865110952380951</c:v>
                </c:pt>
                <c:pt idx="290">
                  <c:v>6.2204151428571421</c:v>
                </c:pt>
                <c:pt idx="291">
                  <c:v>6.2540258730158724</c:v>
                </c:pt>
                <c:pt idx="292">
                  <c:v>6.2878436507936506</c:v>
                </c:pt>
                <c:pt idx="293">
                  <c:v>6.3223515873015872</c:v>
                </c:pt>
                <c:pt idx="294">
                  <c:v>6.3563936666666656</c:v>
                </c:pt>
                <c:pt idx="295">
                  <c:v>6.3873645396825376</c:v>
                </c:pt>
                <c:pt idx="296">
                  <c:v>6.4204576507936491</c:v>
                </c:pt>
                <c:pt idx="297">
                  <c:v>6.4506693492063478</c:v>
                </c:pt>
                <c:pt idx="298">
                  <c:v>6.4824684126984105</c:v>
                </c:pt>
                <c:pt idx="299">
                  <c:v>6.5153889841269823</c:v>
                </c:pt>
                <c:pt idx="300">
                  <c:v>6.5463598571428561</c:v>
                </c:pt>
                <c:pt idx="301">
                  <c:v>6.5741387460317462</c:v>
                </c:pt>
                <c:pt idx="302">
                  <c:v>6.6005028095238085</c:v>
                </c:pt>
                <c:pt idx="303">
                  <c:v>6.6277985873015863</c:v>
                </c:pt>
                <c:pt idx="304">
                  <c:v>6.6589074920634905</c:v>
                </c:pt>
                <c:pt idx="305">
                  <c:v>6.6936052222222218</c:v>
                </c:pt>
                <c:pt idx="306">
                  <c:v>6.7271641904761887</c:v>
                </c:pt>
                <c:pt idx="307">
                  <c:v>6.7593946031746013</c:v>
                </c:pt>
                <c:pt idx="308">
                  <c:v>6.7922461587301566</c:v>
                </c:pt>
                <c:pt idx="309">
                  <c:v>6.8256843492063473</c:v>
                </c:pt>
                <c:pt idx="310">
                  <c:v>6.8588982380952359</c:v>
                </c:pt>
                <c:pt idx="311">
                  <c:v>6.8909733650793639</c:v>
                </c:pt>
                <c:pt idx="312">
                  <c:v>6.9213921111111087</c:v>
                </c:pt>
                <c:pt idx="313">
                  <c:v>6.9505858253968231</c:v>
                </c:pt>
                <c:pt idx="314">
                  <c:v>6.9709109999999992</c:v>
                </c:pt>
                <c:pt idx="315">
                  <c:v>6.9920816190476183</c:v>
                </c:pt>
                <c:pt idx="316">
                  <c:v>7.0157368095238084</c:v>
                </c:pt>
                <c:pt idx="317">
                  <c:v>7.0342158095238094</c:v>
                </c:pt>
                <c:pt idx="318">
                  <c:v>7.0570083015873006</c:v>
                </c:pt>
                <c:pt idx="319">
                  <c:v>7.075608079365078</c:v>
                </c:pt>
                <c:pt idx="320">
                  <c:v>7.0992632698412681</c:v>
                </c:pt>
                <c:pt idx="321">
                  <c:v>7.1232290317460301</c:v>
                </c:pt>
                <c:pt idx="322">
                  <c:v>7.1453141111111096</c:v>
                </c:pt>
                <c:pt idx="323">
                  <c:v>7.1655702698412691</c:v>
                </c:pt>
                <c:pt idx="324">
                  <c:v>7.1893289841269832</c:v>
                </c:pt>
                <c:pt idx="325">
                  <c:v>7.2087569523809529</c:v>
                </c:pt>
                <c:pt idx="326">
                  <c:v>7.2223013174603174</c:v>
                </c:pt>
                <c:pt idx="327">
                  <c:v>7.2367256349206341</c:v>
                </c:pt>
                <c:pt idx="328">
                  <c:v>7.2490967301587297</c:v>
                </c:pt>
                <c:pt idx="329">
                  <c:v>7.2621062222222212</c:v>
                </c:pt>
                <c:pt idx="330">
                  <c:v>7.273096999999999</c:v>
                </c:pt>
                <c:pt idx="331">
                  <c:v>7.2855543650793644</c:v>
                </c:pt>
                <c:pt idx="332">
                  <c:v>7.2980634920634913</c:v>
                </c:pt>
                <c:pt idx="333">
                  <c:v>7.3178710476190467</c:v>
                </c:pt>
                <c:pt idx="334">
                  <c:v>7.3389036349206345</c:v>
                </c:pt>
                <c:pt idx="335">
                  <c:v>7.3576586984126973</c:v>
                </c:pt>
                <c:pt idx="336">
                  <c:v>7.3765863015873014</c:v>
                </c:pt>
                <c:pt idx="337">
                  <c:v>7.3946512063492058</c:v>
                </c:pt>
                <c:pt idx="338">
                  <c:v>7.4117498888888882</c:v>
                </c:pt>
                <c:pt idx="339">
                  <c:v>7.4281756666666663</c:v>
                </c:pt>
                <c:pt idx="340">
                  <c:v>7.4457747142857142</c:v>
                </c:pt>
                <c:pt idx="341">
                  <c:v>7.4627526190476186</c:v>
                </c:pt>
                <c:pt idx="342">
                  <c:v>7.4815421904761914</c:v>
                </c:pt>
                <c:pt idx="343">
                  <c:v>7.5011944603174605</c:v>
                </c:pt>
                <c:pt idx="344">
                  <c:v>7.5222615555555548</c:v>
                </c:pt>
                <c:pt idx="345">
                  <c:v>7.539153190476191</c:v>
                </c:pt>
                <c:pt idx="346">
                  <c:v>7.5548543015873024</c:v>
                </c:pt>
                <c:pt idx="347">
                  <c:v>7.5721772857142842</c:v>
                </c:pt>
                <c:pt idx="348">
                  <c:v>7.5887756031746019</c:v>
                </c:pt>
                <c:pt idx="349">
                  <c:v>7.601767841269842</c:v>
                </c:pt>
                <c:pt idx="350">
                  <c:v>7.6141734444444449</c:v>
                </c:pt>
                <c:pt idx="351">
                  <c:v>7.6259924126984142</c:v>
                </c:pt>
                <c:pt idx="352">
                  <c:v>7.6387776031746046</c:v>
                </c:pt>
                <c:pt idx="353">
                  <c:v>7.6506655873015896</c:v>
                </c:pt>
                <c:pt idx="354">
                  <c:v>7.6571358253968276</c:v>
                </c:pt>
                <c:pt idx="355">
                  <c:v>7.6663839523809552</c:v>
                </c:pt>
                <c:pt idx="356">
                  <c:v>7.6752179841269852</c:v>
                </c:pt>
                <c:pt idx="357">
                  <c:v>7.6834653809523834</c:v>
                </c:pt>
                <c:pt idx="358">
                  <c:v>7.6899356190476222</c:v>
                </c:pt>
                <c:pt idx="359">
                  <c:v>7.6897113174603193</c:v>
                </c:pt>
                <c:pt idx="360">
                  <c:v>7.6915574920634944</c:v>
                </c:pt>
                <c:pt idx="361">
                  <c:v>7.6940075555555598</c:v>
                </c:pt>
                <c:pt idx="362">
                  <c:v>7.6970615079365095</c:v>
                </c:pt>
                <c:pt idx="363">
                  <c:v>7.7017890952380972</c:v>
                </c:pt>
                <c:pt idx="364">
                  <c:v>7.71174463492064</c:v>
                </c:pt>
                <c:pt idx="365">
                  <c:v>7.723701634920638</c:v>
                </c:pt>
                <c:pt idx="366">
                  <c:v>7.7327599682539692</c:v>
                </c:pt>
                <c:pt idx="367">
                  <c:v>7.7388161111111158</c:v>
                </c:pt>
                <c:pt idx="368">
                  <c:v>7.7422496507936547</c:v>
                </c:pt>
                <c:pt idx="369">
                  <c:v>7.7475466190476219</c:v>
                </c:pt>
                <c:pt idx="370">
                  <c:v>7.7550866031746066</c:v>
                </c:pt>
                <c:pt idx="371">
                  <c:v>7.7612807777777792</c:v>
                </c:pt>
                <c:pt idx="372">
                  <c:v>7.7657495555555576</c:v>
                </c:pt>
                <c:pt idx="373">
                  <c:v>7.7709257460317467</c:v>
                </c:pt>
                <c:pt idx="374">
                  <c:v>7.7772061904761927</c:v>
                </c:pt>
                <c:pt idx="375">
                  <c:v>7.7846253968253976</c:v>
                </c:pt>
                <c:pt idx="376">
                  <c:v>7.7930108253968244</c:v>
                </c:pt>
                <c:pt idx="377">
                  <c:v>7.8114898253968263</c:v>
                </c:pt>
                <c:pt idx="378">
                  <c:v>7.8285022380952372</c:v>
                </c:pt>
                <c:pt idx="379">
                  <c:v>7.843099095238097</c:v>
                </c:pt>
                <c:pt idx="380">
                  <c:v>7.8650461428571425</c:v>
                </c:pt>
                <c:pt idx="381">
                  <c:v>7.8831455555555543</c:v>
                </c:pt>
                <c:pt idx="382">
                  <c:v>7.9053341587301578</c:v>
                </c:pt>
                <c:pt idx="383">
                  <c:v>7.9236578730158707</c:v>
                </c:pt>
                <c:pt idx="384">
                  <c:v>7.9419125714285714</c:v>
                </c:pt>
                <c:pt idx="385">
                  <c:v>7.962686349206348</c:v>
                </c:pt>
                <c:pt idx="386">
                  <c:v>7.981907269841269</c:v>
                </c:pt>
                <c:pt idx="387">
                  <c:v>7.9989886984126981</c:v>
                </c:pt>
                <c:pt idx="388">
                  <c:v>8.0167085238095233</c:v>
                </c:pt>
                <c:pt idx="389">
                  <c:v>8.0403292063492042</c:v>
                </c:pt>
                <c:pt idx="390">
                  <c:v>8.0635012857142847</c:v>
                </c:pt>
                <c:pt idx="391">
                  <c:v>8.0876568412698386</c:v>
                </c:pt>
                <c:pt idx="392">
                  <c:v>8.1072055873015838</c:v>
                </c:pt>
                <c:pt idx="393">
                  <c:v>8.1252877460317432</c:v>
                </c:pt>
                <c:pt idx="394">
                  <c:v>8.1439910476190462</c:v>
                </c:pt>
                <c:pt idx="395">
                  <c:v>8.1644887619047601</c:v>
                </c:pt>
                <c:pt idx="396">
                  <c:v>8.1792926666666652</c:v>
                </c:pt>
                <c:pt idx="397">
                  <c:v>8.1957702063492057</c:v>
                </c:pt>
                <c:pt idx="398">
                  <c:v>8.2095561269841255</c:v>
                </c:pt>
                <c:pt idx="399">
                  <c:v>8.2206331746031722</c:v>
                </c:pt>
                <c:pt idx="400">
                  <c:v>8.2327454603174601</c:v>
                </c:pt>
                <c:pt idx="401">
                  <c:v>8.238439269841269</c:v>
                </c:pt>
                <c:pt idx="402">
                  <c:v>8.2452545873015861</c:v>
                </c:pt>
                <c:pt idx="403">
                  <c:v>8.255814015873014</c:v>
                </c:pt>
                <c:pt idx="404">
                  <c:v>8.2698587460317441</c:v>
                </c:pt>
                <c:pt idx="405">
                  <c:v>8.2831097936507927</c:v>
                </c:pt>
                <c:pt idx="406">
                  <c:v>8.2955844126984122</c:v>
                </c:pt>
                <c:pt idx="407">
                  <c:v>8.3057987619047609</c:v>
                </c:pt>
                <c:pt idx="408">
                  <c:v>8.3187219841269826</c:v>
                </c:pt>
                <c:pt idx="409">
                  <c:v>8.333370603174604</c:v>
                </c:pt>
                <c:pt idx="410">
                  <c:v>8.3462248095238092</c:v>
                </c:pt>
                <c:pt idx="411">
                  <c:v>8.3530056190476181</c:v>
                </c:pt>
                <c:pt idx="412">
                  <c:v>8.360459333333333</c:v>
                </c:pt>
                <c:pt idx="413">
                  <c:v>8.3640826666666648</c:v>
                </c:pt>
                <c:pt idx="414">
                  <c:v>8.3692070952380959</c:v>
                </c:pt>
                <c:pt idx="415">
                  <c:v>8.3729166984126984</c:v>
                </c:pt>
                <c:pt idx="416">
                  <c:v>8.372433587301586</c:v>
                </c:pt>
                <c:pt idx="417">
                  <c:v>8.3786105079365072</c:v>
                </c:pt>
                <c:pt idx="418">
                  <c:v>8.383320841269839</c:v>
                </c:pt>
                <c:pt idx="419">
                  <c:v>8.3865128253968244</c:v>
                </c:pt>
                <c:pt idx="420">
                  <c:v>8.3897565714285705</c:v>
                </c:pt>
                <c:pt idx="421">
                  <c:v>8.3946739523809502</c:v>
                </c:pt>
                <c:pt idx="422">
                  <c:v>8.4014375079365067</c:v>
                </c:pt>
                <c:pt idx="423">
                  <c:v>8.4045259682539655</c:v>
                </c:pt>
                <c:pt idx="424">
                  <c:v>8.4010579206349174</c:v>
                </c:pt>
                <c:pt idx="425">
                  <c:v>8.3950707936507918</c:v>
                </c:pt>
                <c:pt idx="426">
                  <c:v>8.3948637460317457</c:v>
                </c:pt>
                <c:pt idx="427">
                  <c:v>8.3976071269841235</c:v>
                </c:pt>
                <c:pt idx="428">
                  <c:v>8.4021276666666651</c:v>
                </c:pt>
                <c:pt idx="429">
                  <c:v>8.4051471111111091</c:v>
                </c:pt>
                <c:pt idx="430">
                  <c:v>8.4093743333333322</c:v>
                </c:pt>
                <c:pt idx="431">
                  <c:v>8.4129286507936492</c:v>
                </c:pt>
                <c:pt idx="432">
                  <c:v>8.415827317460316</c:v>
                </c:pt>
                <c:pt idx="433">
                  <c:v>8.4153096984126954</c:v>
                </c:pt>
                <c:pt idx="434">
                  <c:v>8.4179668095238078</c:v>
                </c:pt>
                <c:pt idx="435">
                  <c:v>8.4186397142857121</c:v>
                </c:pt>
                <c:pt idx="436">
                  <c:v>8.4186397142857121</c:v>
                </c:pt>
                <c:pt idx="437">
                  <c:v>8.4172076349206328</c:v>
                </c:pt>
                <c:pt idx="438">
                  <c:v>8.4170523492063474</c:v>
                </c:pt>
                <c:pt idx="439">
                  <c:v>8.4146195396825387</c:v>
                </c:pt>
                <c:pt idx="440">
                  <c:v>8.4127733650793637</c:v>
                </c:pt>
                <c:pt idx="441">
                  <c:v>8.4112550158730155</c:v>
                </c:pt>
                <c:pt idx="442">
                  <c:v>8.4121522222222218</c:v>
                </c:pt>
                <c:pt idx="443">
                  <c:v>8.415516746031745</c:v>
                </c:pt>
                <c:pt idx="444">
                  <c:v>8.4168453015873013</c:v>
                </c:pt>
                <c:pt idx="445">
                  <c:v>8.4177597619047617</c:v>
                </c:pt>
                <c:pt idx="446">
                  <c:v>8.4155685079365092</c:v>
                </c:pt>
                <c:pt idx="447">
                  <c:v>8.4134980317460304</c:v>
                </c:pt>
                <c:pt idx="448">
                  <c:v>8.4135152857142863</c:v>
                </c:pt>
                <c:pt idx="449">
                  <c:v>8.4179495555555555</c:v>
                </c:pt>
                <c:pt idx="450">
                  <c:v>8.4236951269841249</c:v>
                </c:pt>
                <c:pt idx="451">
                  <c:v>8.4312868730158712</c:v>
                </c:pt>
                <c:pt idx="452">
                  <c:v>8.4368944126984111</c:v>
                </c:pt>
                <c:pt idx="453">
                  <c:v>8.4411561428571424</c:v>
                </c:pt>
                <c:pt idx="454">
                  <c:v>8.4435026825396857</c:v>
                </c:pt>
                <c:pt idx="455">
                  <c:v>8.451698317460318</c:v>
                </c:pt>
                <c:pt idx="456">
                  <c:v>8.4652081746031733</c:v>
                </c:pt>
                <c:pt idx="457">
                  <c:v>8.479770523809524</c:v>
                </c:pt>
                <c:pt idx="458">
                  <c:v>8.4893119682539702</c:v>
                </c:pt>
                <c:pt idx="459">
                  <c:v>8.5010274126984147</c:v>
                </c:pt>
                <c:pt idx="460">
                  <c:v>8.5112072539682551</c:v>
                </c:pt>
                <c:pt idx="461">
                  <c:v>8.5265460317460313</c:v>
                </c:pt>
                <c:pt idx="462">
                  <c:v>8.5437137301587303</c:v>
                </c:pt>
                <c:pt idx="463">
                  <c:v>8.5602602857142855</c:v>
                </c:pt>
                <c:pt idx="464">
                  <c:v>8.586796888888891</c:v>
                </c:pt>
                <c:pt idx="465">
                  <c:v>8.613557793650795</c:v>
                </c:pt>
                <c:pt idx="466">
                  <c:v>8.6344350952380982</c:v>
                </c:pt>
                <c:pt idx="467">
                  <c:v>8.6539148253968268</c:v>
                </c:pt>
                <c:pt idx="468">
                  <c:v>8.6741364761904762</c:v>
                </c:pt>
                <c:pt idx="469">
                  <c:v>8.6915802380952378</c:v>
                </c:pt>
                <c:pt idx="470">
                  <c:v>8.7106458730158725</c:v>
                </c:pt>
                <c:pt idx="471">
                  <c:v>8.7300565873015845</c:v>
                </c:pt>
                <c:pt idx="472">
                  <c:v>8.7479144444444401</c:v>
                </c:pt>
                <c:pt idx="473">
                  <c:v>8.7621489682539657</c:v>
                </c:pt>
                <c:pt idx="474">
                  <c:v>8.7818702539682523</c:v>
                </c:pt>
                <c:pt idx="475">
                  <c:v>8.8025232539682516</c:v>
                </c:pt>
                <c:pt idx="476">
                  <c:v>8.8272481904761886</c:v>
                </c:pt>
                <c:pt idx="477">
                  <c:v>8.8504202698412691</c:v>
                </c:pt>
                <c:pt idx="478">
                  <c:v>8.8698999999999995</c:v>
                </c:pt>
                <c:pt idx="479">
                  <c:v>8.8897420634920632</c:v>
                </c:pt>
                <c:pt idx="480">
                  <c:v>8.9106366190476169</c:v>
                </c:pt>
                <c:pt idx="481">
                  <c:v>8.9313241269841264</c:v>
                </c:pt>
                <c:pt idx="482">
                  <c:v>8.9545652222222234</c:v>
                </c:pt>
                <c:pt idx="483">
                  <c:v>8.9753562539682541</c:v>
                </c:pt>
                <c:pt idx="484">
                  <c:v>8.9984075555555556</c:v>
                </c:pt>
                <c:pt idx="485">
                  <c:v>9.0210792698412714</c:v>
                </c:pt>
                <c:pt idx="486">
                  <c:v>9.0449242539682544</c:v>
                </c:pt>
                <c:pt idx="487">
                  <c:v>9.0724960952380957</c:v>
                </c:pt>
                <c:pt idx="488">
                  <c:v>9.0985495873015871</c:v>
                </c:pt>
                <c:pt idx="489">
                  <c:v>9.1200997936507928</c:v>
                </c:pt>
                <c:pt idx="490">
                  <c:v>9.1336269047619041</c:v>
                </c:pt>
                <c:pt idx="491">
                  <c:v>9.1464811111111111</c:v>
                </c:pt>
                <c:pt idx="492">
                  <c:v>9.1658745714285708</c:v>
                </c:pt>
                <c:pt idx="493">
                  <c:v>9.1823521111111113</c:v>
                </c:pt>
                <c:pt idx="494">
                  <c:v>9.1975528571428562</c:v>
                </c:pt>
                <c:pt idx="495">
                  <c:v>9.1970870000000016</c:v>
                </c:pt>
                <c:pt idx="496">
                  <c:v>9.2002789841269816</c:v>
                </c:pt>
                <c:pt idx="497">
                  <c:v>9.1960345079365062</c:v>
                </c:pt>
                <c:pt idx="498">
                  <c:v>9.1895815238095224</c:v>
                </c:pt>
                <c:pt idx="499">
                  <c:v>9.1854750793650766</c:v>
                </c:pt>
                <c:pt idx="500">
                  <c:v>9.1823521111111113</c:v>
                </c:pt>
                <c:pt idx="501">
                  <c:v>9.1831803015873028</c:v>
                </c:pt>
                <c:pt idx="502">
                  <c:v>9.190064634920633</c:v>
                </c:pt>
                <c:pt idx="503">
                  <c:v>9.1950682857142834</c:v>
                </c:pt>
                <c:pt idx="504">
                  <c:v>9.196638396825394</c:v>
                </c:pt>
                <c:pt idx="505">
                  <c:v>9.1993127619047588</c:v>
                </c:pt>
                <c:pt idx="506">
                  <c:v>9.1974665873015837</c:v>
                </c:pt>
                <c:pt idx="507">
                  <c:v>9.1940675555555504</c:v>
                </c:pt>
                <c:pt idx="508">
                  <c:v>9.1915484761904711</c:v>
                </c:pt>
                <c:pt idx="509">
                  <c:v>9.1934464126984103</c:v>
                </c:pt>
                <c:pt idx="510">
                  <c:v>9.1919970793650769</c:v>
                </c:pt>
                <c:pt idx="511">
                  <c:v>9.1839394761904742</c:v>
                </c:pt>
                <c:pt idx="512">
                  <c:v>9.1782456666666654</c:v>
                </c:pt>
                <c:pt idx="513">
                  <c:v>9.1737941428571403</c:v>
                </c:pt>
                <c:pt idx="514">
                  <c:v>9.1691700793650774</c:v>
                </c:pt>
                <c:pt idx="515">
                  <c:v>9.1640801587301581</c:v>
                </c:pt>
                <c:pt idx="516">
                  <c:v>9.1597666666666679</c:v>
                </c:pt>
                <c:pt idx="517">
                  <c:v>9.1556602222222239</c:v>
                </c:pt>
                <c:pt idx="518">
                  <c:v>9.1534689682539714</c:v>
                </c:pt>
                <c:pt idx="519">
                  <c:v>9.1501216984127005</c:v>
                </c:pt>
                <c:pt idx="520">
                  <c:v>9.1418743015873041</c:v>
                </c:pt>
                <c:pt idx="521">
                  <c:v>9.1382509682539688</c:v>
                </c:pt>
                <c:pt idx="522">
                  <c:v>9.1348864444444455</c:v>
                </c:pt>
                <c:pt idx="523">
                  <c:v>9.1321430634920642</c:v>
                </c:pt>
                <c:pt idx="524">
                  <c:v>9.1292789047619038</c:v>
                </c:pt>
                <c:pt idx="525">
                  <c:v>9.1263974920634912</c:v>
                </c:pt>
                <c:pt idx="526">
                  <c:v>9.1224118253968243</c:v>
                </c:pt>
                <c:pt idx="527">
                  <c:v>9.1219287142857119</c:v>
                </c:pt>
                <c:pt idx="528">
                  <c:v>9.1216008888888869</c:v>
                </c:pt>
                <c:pt idx="529">
                  <c:v>9.121842444444443</c:v>
                </c:pt>
                <c:pt idx="530">
                  <c:v>9.1235333333333326</c:v>
                </c:pt>
                <c:pt idx="531">
                  <c:v>9.1246720952380969</c:v>
                </c:pt>
                <c:pt idx="532">
                  <c:v>9.1296757460317455</c:v>
                </c:pt>
                <c:pt idx="533">
                  <c:v>9.1346966507936518</c:v>
                </c:pt>
                <c:pt idx="534">
                  <c:v>9.1388203492063518</c:v>
                </c:pt>
                <c:pt idx="535">
                  <c:v>9.1413911904761918</c:v>
                </c:pt>
                <c:pt idx="536">
                  <c:v>9.1443071111111127</c:v>
                </c:pt>
                <c:pt idx="537">
                  <c:v>9.1510016507936527</c:v>
                </c:pt>
                <c:pt idx="538">
                  <c:v>9.1606293650793642</c:v>
                </c:pt>
                <c:pt idx="539">
                  <c:v>9.1686179523809521</c:v>
                </c:pt>
                <c:pt idx="540">
                  <c:v>9.1777798095238072</c:v>
                </c:pt>
                <c:pt idx="541">
                  <c:v>9.1936879682539665</c:v>
                </c:pt>
                <c:pt idx="542">
                  <c:v>9.2085608888888864</c:v>
                </c:pt>
                <c:pt idx="543">
                  <c:v>9.2201728095238096</c:v>
                </c:pt>
                <c:pt idx="544">
                  <c:v>9.2334238571428564</c:v>
                </c:pt>
                <c:pt idx="545">
                  <c:v>9.248072476190476</c:v>
                </c:pt>
                <c:pt idx="546">
                  <c:v>9.2654127142857128</c:v>
                </c:pt>
                <c:pt idx="547">
                  <c:v>9.2790606031746012</c:v>
                </c:pt>
                <c:pt idx="548">
                  <c:v>9.2952448253968232</c:v>
                </c:pt>
                <c:pt idx="549">
                  <c:v>9.3113945396825386</c:v>
                </c:pt>
                <c:pt idx="550">
                  <c:v>9.3321165555555528</c:v>
                </c:pt>
                <c:pt idx="551">
                  <c:v>9.3600679841269816</c:v>
                </c:pt>
                <c:pt idx="552">
                  <c:v>9.3808417619047599</c:v>
                </c:pt>
                <c:pt idx="553">
                  <c:v>9.4083100793650782</c:v>
                </c:pt>
                <c:pt idx="554">
                  <c:v>9.4312060952380943</c:v>
                </c:pt>
                <c:pt idx="555">
                  <c:v>9.4505823015872981</c:v>
                </c:pt>
                <c:pt idx="556">
                  <c:v>9.4732540158730139</c:v>
                </c:pt>
                <c:pt idx="557">
                  <c:v>9.4984793174603155</c:v>
                </c:pt>
                <c:pt idx="558">
                  <c:v>9.5400958888888869</c:v>
                </c:pt>
                <c:pt idx="559">
                  <c:v>9.5843350634920625</c:v>
                </c:pt>
                <c:pt idx="560">
                  <c:v>9.6315419206349215</c:v>
                </c:pt>
                <c:pt idx="561">
                  <c:v>9.6869616666666651</c:v>
                </c:pt>
                <c:pt idx="562">
                  <c:v>9.7475748571428582</c:v>
                </c:pt>
                <c:pt idx="563">
                  <c:v>9.8218531904761921</c:v>
                </c:pt>
                <c:pt idx="564">
                  <c:v>9.8863485238095254</c:v>
                </c:pt>
                <c:pt idx="565" formatCode="0.000">
                  <c:v>9.9599712063492092</c:v>
                </c:pt>
                <c:pt idx="566" formatCode="0.000">
                  <c:v>10.041737761904765</c:v>
                </c:pt>
                <c:pt idx="567" formatCode="0.000">
                  <c:v>10.134150015873018</c:v>
                </c:pt>
                <c:pt idx="568" formatCode="0.000">
                  <c:v>10.19624704761905</c:v>
                </c:pt>
                <c:pt idx="569" formatCode="0.000">
                  <c:v>10.256532412698414</c:v>
                </c:pt>
                <c:pt idx="570" formatCode="0.000">
                  <c:v>10.323771126984127</c:v>
                </c:pt>
                <c:pt idx="571" formatCode="0.000">
                  <c:v>10.380743730158729</c:v>
                </c:pt>
                <c:pt idx="572" formatCode="0.000">
                  <c:v>10.423688857142857</c:v>
                </c:pt>
                <c:pt idx="573" formatCode="0.000">
                  <c:v>10.46596107936508</c:v>
                </c:pt>
                <c:pt idx="574" formatCode="0.000">
                  <c:v>10.526557015873017</c:v>
                </c:pt>
                <c:pt idx="575" formatCode="0.000">
                  <c:v>10.585186</c:v>
                </c:pt>
                <c:pt idx="576" formatCode="0.000">
                  <c:v>10.654391666666667</c:v>
                </c:pt>
                <c:pt idx="577" formatCode="0.000">
                  <c:v>10.721043746031746</c:v>
                </c:pt>
                <c:pt idx="578" formatCode="0.000">
                  <c:v>10.799480285714285</c:v>
                </c:pt>
                <c:pt idx="579" formatCode="0.000">
                  <c:v>10.873482555555555</c:v>
                </c:pt>
                <c:pt idx="580" formatCode="0.000">
                  <c:v>10.950279968253966</c:v>
                </c:pt>
                <c:pt idx="581" formatCode="0.000">
                  <c:v>11.009754396825395</c:v>
                </c:pt>
                <c:pt idx="582" formatCode="0.000">
                  <c:v>11.063086412698409</c:v>
                </c:pt>
                <c:pt idx="583" formatCode="0.000">
                  <c:v>11.124631317460313</c:v>
                </c:pt>
                <c:pt idx="584" formatCode="0.000">
                  <c:v>11.174547047619045</c:v>
                </c:pt>
                <c:pt idx="585" formatCode="0.000">
                  <c:v>11.216629476190473</c:v>
                </c:pt>
                <c:pt idx="586" formatCode="0.000">
                  <c:v>11.26274933333333</c:v>
                </c:pt>
                <c:pt idx="587" formatCode="0.000">
                  <c:v>11.305280365079362</c:v>
                </c:pt>
                <c:pt idx="588" formatCode="0.000">
                  <c:v>11.338615031746029</c:v>
                </c:pt>
                <c:pt idx="589" formatCode="0.000">
                  <c:v>11.372622603174598</c:v>
                </c:pt>
                <c:pt idx="590" formatCode="0.000">
                  <c:v>11.405508666666661</c:v>
                </c:pt>
                <c:pt idx="591" formatCode="0.000">
                  <c:v>11.429336396825391</c:v>
                </c:pt>
                <c:pt idx="592" formatCode="0.000">
                  <c:v>11.464137650793647</c:v>
                </c:pt>
                <c:pt idx="593" formatCode="0.000">
                  <c:v>11.503338666666663</c:v>
                </c:pt>
                <c:pt idx="594" formatCode="0.000">
                  <c:v>11.54685317460317</c:v>
                </c:pt>
                <c:pt idx="595" formatCode="0.000">
                  <c:v>11.588590523809518</c:v>
                </c:pt>
                <c:pt idx="596" formatCode="0.000">
                  <c:v>11.631242333333326</c:v>
                </c:pt>
                <c:pt idx="597" formatCode="0.000">
                  <c:v>11.663800571428563</c:v>
                </c:pt>
                <c:pt idx="598" formatCode="0.000">
                  <c:v>11.696427825396817</c:v>
                </c:pt>
                <c:pt idx="599" formatCode="0.000">
                  <c:v>11.734490079365072</c:v>
                </c:pt>
                <c:pt idx="600" formatCode="0.000">
                  <c:v>11.766323650793643</c:v>
                </c:pt>
                <c:pt idx="601" formatCode="0.000">
                  <c:v>11.787649555555546</c:v>
                </c:pt>
                <c:pt idx="602" formatCode="0.000">
                  <c:v>11.814652015873008</c:v>
                </c:pt>
                <c:pt idx="603" formatCode="0.000">
                  <c:v>11.841033333333325</c:v>
                </c:pt>
                <c:pt idx="604" formatCode="0.000">
                  <c:v>11.869295333333326</c:v>
                </c:pt>
                <c:pt idx="605" formatCode="0.000">
                  <c:v>11.904113841269835</c:v>
                </c:pt>
                <c:pt idx="606" formatCode="0.000">
                  <c:v>11.935360777777772</c:v>
                </c:pt>
                <c:pt idx="607" formatCode="0.000">
                  <c:v>11.959274777777773</c:v>
                </c:pt>
                <c:pt idx="608" formatCode="0.000">
                  <c:v>11.988382222222217</c:v>
                </c:pt>
                <c:pt idx="609" formatCode="0.000">
                  <c:v>12.019801698412692</c:v>
                </c:pt>
                <c:pt idx="610" formatCode="0.000">
                  <c:v>12.057087523809518</c:v>
                </c:pt>
                <c:pt idx="611" formatCode="0.000">
                  <c:v>12.081915984126979</c:v>
                </c:pt>
                <c:pt idx="612" formatCode="0.000">
                  <c:v>12.100981619047616</c:v>
                </c:pt>
                <c:pt idx="613" formatCode="0.000">
                  <c:v>12.123532555555551</c:v>
                </c:pt>
                <c:pt idx="614" formatCode="0.000">
                  <c:v>12.142460158730154</c:v>
                </c:pt>
                <c:pt idx="615" formatCode="0.000">
                  <c:v>12.173983158730158</c:v>
                </c:pt>
                <c:pt idx="616" formatCode="0.000">
                  <c:v>12.207507619047615</c:v>
                </c:pt>
                <c:pt idx="617" formatCode="0.000">
                  <c:v>12.240221142857139</c:v>
                </c:pt>
                <c:pt idx="618" formatCode="0.000">
                  <c:v>12.26708557142857</c:v>
                </c:pt>
                <c:pt idx="619" formatCode="0.000">
                  <c:v>12.295813428571428</c:v>
                </c:pt>
                <c:pt idx="620" formatCode="0.000">
                  <c:v>12.322919412698411</c:v>
                </c:pt>
                <c:pt idx="621" formatCode="0.000">
                  <c:v>12.351526492063492</c:v>
                </c:pt>
                <c:pt idx="622" formatCode="0.000">
                  <c:v>12.376510238095237</c:v>
                </c:pt>
                <c:pt idx="623" formatCode="0.000">
                  <c:v>12.404289126984125</c:v>
                </c:pt>
                <c:pt idx="624" formatCode="0.000">
                  <c:v>12.432602888888887</c:v>
                </c:pt>
                <c:pt idx="625" formatCode="0.000">
                  <c:v>12.457552126984124</c:v>
                </c:pt>
                <c:pt idx="626" formatCode="0.000">
                  <c:v>12.472632095238092</c:v>
                </c:pt>
                <c:pt idx="627" formatCode="0.000">
                  <c:v>12.493992507936508</c:v>
                </c:pt>
                <c:pt idx="628" formatCode="0.000">
                  <c:v>12.490852285714286</c:v>
                </c:pt>
                <c:pt idx="629" formatCode="0.000">
                  <c:v>12.481190063492063</c:v>
                </c:pt>
                <c:pt idx="630" formatCode="0.000">
                  <c:v>12.466938285714287</c:v>
                </c:pt>
                <c:pt idx="631" formatCode="0.000">
                  <c:v>12.481379857142858</c:v>
                </c:pt>
                <c:pt idx="632" formatCode="0.000">
                  <c:v>12.500773317460318</c:v>
                </c:pt>
                <c:pt idx="633" formatCode="0.000">
                  <c:v>12.519597396825397</c:v>
                </c:pt>
                <c:pt idx="634" formatCode="0.000">
                  <c:v>12.547497063492061</c:v>
                </c:pt>
                <c:pt idx="635" formatCode="0.000">
                  <c:v>12.585628333333332</c:v>
                </c:pt>
                <c:pt idx="636" formatCode="0.000">
                  <c:v>12.627469206349206</c:v>
                </c:pt>
                <c:pt idx="637" formatCode="0.000">
                  <c:v>12.652539222222222</c:v>
                </c:pt>
                <c:pt idx="638" formatCode="0.000">
                  <c:v>12.670793920634921</c:v>
                </c:pt>
                <c:pt idx="639" formatCode="0.000">
                  <c:v>12.678023333333336</c:v>
                </c:pt>
                <c:pt idx="640" formatCode="0.000">
                  <c:v>12.6739513968254</c:v>
                </c:pt>
                <c:pt idx="641" formatCode="0.000">
                  <c:v>12.661062682539683</c:v>
                </c:pt>
                <c:pt idx="642" formatCode="0.000">
                  <c:v>12.653505444444447</c:v>
                </c:pt>
                <c:pt idx="643" formatCode="0.000">
                  <c:v>12.63813215873016</c:v>
                </c:pt>
                <c:pt idx="644" formatCode="0.000">
                  <c:v>12.633939444444445</c:v>
                </c:pt>
                <c:pt idx="645" formatCode="0.000">
                  <c:v>12.638925841269842</c:v>
                </c:pt>
                <c:pt idx="646" formatCode="0.000">
                  <c:v>12.641755492063492</c:v>
                </c:pt>
                <c:pt idx="647" formatCode="0.000">
                  <c:v>12.659130238095237</c:v>
                </c:pt>
                <c:pt idx="648" formatCode="0.000">
                  <c:v>12.679610698412699</c:v>
                </c:pt>
                <c:pt idx="649" formatCode="0.000">
                  <c:v>12.692171587301589</c:v>
                </c:pt>
                <c:pt idx="650" formatCode="0.000">
                  <c:v>12.700781317460319</c:v>
                </c:pt>
                <c:pt idx="651" formatCode="0.000">
                  <c:v>12.722227999999999</c:v>
                </c:pt>
                <c:pt idx="652" formatCode="0.000">
                  <c:v>12.72600661904762</c:v>
                </c:pt>
                <c:pt idx="653" formatCode="0.000">
                  <c:v>12.722400539682541</c:v>
                </c:pt>
                <c:pt idx="654" formatCode="0.000">
                  <c:v>12.733046238095238</c:v>
                </c:pt>
                <c:pt idx="655" formatCode="0.000">
                  <c:v>12.737152682539685</c:v>
                </c:pt>
                <c:pt idx="656" formatCode="0.000">
                  <c:v>12.73425401587302</c:v>
                </c:pt>
                <c:pt idx="657" formatCode="0.000">
                  <c:v>12.713186920634922</c:v>
                </c:pt>
                <c:pt idx="658" formatCode="0.000">
                  <c:v>12.692257857142859</c:v>
                </c:pt>
                <c:pt idx="659" formatCode="0.000">
                  <c:v>12.667998777777781</c:v>
                </c:pt>
                <c:pt idx="660" formatCode="0.000">
                  <c:v>12.657491111111115</c:v>
                </c:pt>
                <c:pt idx="661" formatCode="0.000">
                  <c:v>12.656576650793655</c:v>
                </c:pt>
                <c:pt idx="662" formatCode="0.000">
                  <c:v>12.654885761904767</c:v>
                </c:pt>
                <c:pt idx="663" formatCode="0.000">
                  <c:v>12.655351619047622</c:v>
                </c:pt>
                <c:pt idx="664" formatCode="0.000">
                  <c:v>12.658008730158732</c:v>
                </c:pt>
                <c:pt idx="665" formatCode="0.000">
                  <c:v>12.654920269841272</c:v>
                </c:pt>
                <c:pt idx="666" formatCode="0.000">
                  <c:v>12.654626952380955</c:v>
                </c:pt>
                <c:pt idx="667" formatCode="0.000">
                  <c:v>12.649122936507938</c:v>
                </c:pt>
                <c:pt idx="668" formatCode="0.000">
                  <c:v>12.644429857142857</c:v>
                </c:pt>
                <c:pt idx="669" formatCode="0.000">
                  <c:v>12.643670682539684</c:v>
                </c:pt>
                <c:pt idx="670" formatCode="0.000">
                  <c:v>12.652366682539684</c:v>
                </c:pt>
                <c:pt idx="671" formatCode="0.000">
                  <c:v>12.634922920634923</c:v>
                </c:pt>
                <c:pt idx="672" formatCode="0.000">
                  <c:v>12.617047809523813</c:v>
                </c:pt>
                <c:pt idx="673" formatCode="0.000">
                  <c:v>12.590114365079366</c:v>
                </c:pt>
                <c:pt idx="674" formatCode="0.000">
                  <c:v>12.569720174603175</c:v>
                </c:pt>
                <c:pt idx="675" formatCode="0.000">
                  <c:v>12.556710682539682</c:v>
                </c:pt>
                <c:pt idx="676" formatCode="0.000">
                  <c:v>12.537972873015873</c:v>
                </c:pt>
                <c:pt idx="677" formatCode="0.000">
                  <c:v>12.518751952380951</c:v>
                </c:pt>
                <c:pt idx="678" formatCode="0.000">
                  <c:v>12.494337587301585</c:v>
                </c:pt>
                <c:pt idx="679" formatCode="0.000">
                  <c:v>12.469077777777777</c:v>
                </c:pt>
                <c:pt idx="680" formatCode="0.000">
                  <c:v>12.445301809523809</c:v>
                </c:pt>
                <c:pt idx="681" formatCode="0.000">
                  <c:v>12.421128999999999</c:v>
                </c:pt>
                <c:pt idx="682" formatCode="0.000">
                  <c:v>12.387138682539682</c:v>
                </c:pt>
                <c:pt idx="683" formatCode="0.000">
                  <c:v>12.35452868253968</c:v>
                </c:pt>
                <c:pt idx="684" formatCode="0.000">
                  <c:v>12.325490253968253</c:v>
                </c:pt>
                <c:pt idx="685" formatCode="0.000">
                  <c:v>12.29643457142857</c:v>
                </c:pt>
                <c:pt idx="686" formatCode="0.000">
                  <c:v>12.266153857142855</c:v>
                </c:pt>
                <c:pt idx="687" formatCode="0.000">
                  <c:v>12.236511539682537</c:v>
                </c:pt>
                <c:pt idx="688" formatCode="0.000">
                  <c:v>12.205092063492062</c:v>
                </c:pt>
                <c:pt idx="689" formatCode="0.000">
                  <c:v>12.166563952380951</c:v>
                </c:pt>
                <c:pt idx="690" formatCode="0.000">
                  <c:v>12.12886403174603</c:v>
                </c:pt>
                <c:pt idx="691" formatCode="0.000">
                  <c:v>12.109539587301585</c:v>
                </c:pt>
                <c:pt idx="692" formatCode="0.000">
                  <c:v>12.077964825396824</c:v>
                </c:pt>
                <c:pt idx="693" formatCode="0.000">
                  <c:v>12.037883857142857</c:v>
                </c:pt>
                <c:pt idx="694" formatCode="0.000">
                  <c:v>11.991039333333333</c:v>
                </c:pt>
                <c:pt idx="702">
                  <c:v>11.208761666666666</c:v>
                </c:pt>
                <c:pt idx="703">
                  <c:v>10.764540999999999</c:v>
                </c:pt>
                <c:pt idx="704">
                  <c:v>10.593519666666666</c:v>
                </c:pt>
              </c:numCache>
            </c:numRef>
          </c:val>
          <c:smooth val="0"/>
          <c:extLst>
            <c:ext xmlns:c16="http://schemas.microsoft.com/office/drawing/2014/chart" uri="{C3380CC4-5D6E-409C-BE32-E72D297353CC}">
              <c16:uniqueId val="{00000007-40D5-4F5F-B9FD-FFF58024801C}"/>
            </c:ext>
          </c:extLst>
        </c:ser>
        <c:dLbls>
          <c:showLegendKey val="0"/>
          <c:showVal val="0"/>
          <c:showCatName val="0"/>
          <c:showSerName val="0"/>
          <c:showPercent val="0"/>
          <c:showBubbleSize val="0"/>
        </c:dLbls>
        <c:marker val="1"/>
        <c:smooth val="0"/>
        <c:axId val="667747983"/>
        <c:axId val="667752143"/>
      </c:lineChart>
      <c:lineChart>
        <c:grouping val="standard"/>
        <c:varyColors val="0"/>
        <c:ser>
          <c:idx val="2"/>
          <c:order val="8"/>
          <c:tx>
            <c:v>Brent (RHS)</c:v>
          </c:tx>
          <c:spPr>
            <a:ln>
              <a:solidFill>
                <a:schemeClr val="bg1">
                  <a:lumMod val="50000"/>
                </a:schemeClr>
              </a:solidFill>
            </a:ln>
          </c:spPr>
          <c:marker>
            <c:symbol val="none"/>
          </c:marker>
          <c:cat>
            <c:numRef>
              <c:f>'MAIN SHEET'!$B$1356:$B$2060</c:f>
              <c:numCache>
                <c:formatCode>m\/d\/yyyy</c:formatCode>
                <c:ptCount val="705"/>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43931</c:v>
                </c:pt>
                <c:pt idx="72">
                  <c:v>43934</c:v>
                </c:pt>
                <c:pt idx="73">
                  <c:v>43935</c:v>
                </c:pt>
                <c:pt idx="74">
                  <c:v>43936</c:v>
                </c:pt>
                <c:pt idx="75">
                  <c:v>43937</c:v>
                </c:pt>
                <c:pt idx="76">
                  <c:v>43938</c:v>
                </c:pt>
                <c:pt idx="77">
                  <c:v>43941</c:v>
                </c:pt>
                <c:pt idx="78">
                  <c:v>43942</c:v>
                </c:pt>
                <c:pt idx="79">
                  <c:v>43943</c:v>
                </c:pt>
                <c:pt idx="80">
                  <c:v>43944</c:v>
                </c:pt>
                <c:pt idx="81">
                  <c:v>43945</c:v>
                </c:pt>
                <c:pt idx="82">
                  <c:v>43948</c:v>
                </c:pt>
                <c:pt idx="83">
                  <c:v>43949</c:v>
                </c:pt>
                <c:pt idx="84">
                  <c:v>43950</c:v>
                </c:pt>
                <c:pt idx="85">
                  <c:v>43951</c:v>
                </c:pt>
                <c:pt idx="86">
                  <c:v>43952</c:v>
                </c:pt>
                <c:pt idx="87">
                  <c:v>43955</c:v>
                </c:pt>
                <c:pt idx="88">
                  <c:v>43956</c:v>
                </c:pt>
                <c:pt idx="89">
                  <c:v>43957</c:v>
                </c:pt>
                <c:pt idx="90">
                  <c:v>43958</c:v>
                </c:pt>
                <c:pt idx="91">
                  <c:v>43959</c:v>
                </c:pt>
                <c:pt idx="92">
                  <c:v>43962</c:v>
                </c:pt>
                <c:pt idx="93">
                  <c:v>43963</c:v>
                </c:pt>
                <c:pt idx="94">
                  <c:v>43964</c:v>
                </c:pt>
                <c:pt idx="95">
                  <c:v>43965</c:v>
                </c:pt>
                <c:pt idx="96">
                  <c:v>43966</c:v>
                </c:pt>
                <c:pt idx="97">
                  <c:v>43969</c:v>
                </c:pt>
                <c:pt idx="98">
                  <c:v>43970</c:v>
                </c:pt>
                <c:pt idx="99">
                  <c:v>43971</c:v>
                </c:pt>
                <c:pt idx="100">
                  <c:v>43972</c:v>
                </c:pt>
                <c:pt idx="101">
                  <c:v>43973</c:v>
                </c:pt>
                <c:pt idx="102">
                  <c:v>43976</c:v>
                </c:pt>
                <c:pt idx="103">
                  <c:v>43977</c:v>
                </c:pt>
                <c:pt idx="104">
                  <c:v>43978</c:v>
                </c:pt>
                <c:pt idx="105">
                  <c:v>43979</c:v>
                </c:pt>
                <c:pt idx="106">
                  <c:v>43980</c:v>
                </c:pt>
                <c:pt idx="107">
                  <c:v>43983</c:v>
                </c:pt>
                <c:pt idx="108">
                  <c:v>43984</c:v>
                </c:pt>
                <c:pt idx="109">
                  <c:v>43985</c:v>
                </c:pt>
                <c:pt idx="110">
                  <c:v>43986</c:v>
                </c:pt>
                <c:pt idx="111">
                  <c:v>43987</c:v>
                </c:pt>
                <c:pt idx="112">
                  <c:v>43990</c:v>
                </c:pt>
                <c:pt idx="113">
                  <c:v>43991</c:v>
                </c:pt>
                <c:pt idx="114">
                  <c:v>43992</c:v>
                </c:pt>
                <c:pt idx="115">
                  <c:v>43993</c:v>
                </c:pt>
                <c:pt idx="116">
                  <c:v>43994</c:v>
                </c:pt>
                <c:pt idx="117">
                  <c:v>43997</c:v>
                </c:pt>
                <c:pt idx="118">
                  <c:v>43998</c:v>
                </c:pt>
                <c:pt idx="119">
                  <c:v>43999</c:v>
                </c:pt>
                <c:pt idx="120">
                  <c:v>44000</c:v>
                </c:pt>
                <c:pt idx="121">
                  <c:v>44001</c:v>
                </c:pt>
                <c:pt idx="122">
                  <c:v>44004</c:v>
                </c:pt>
                <c:pt idx="123">
                  <c:v>44005</c:v>
                </c:pt>
                <c:pt idx="124">
                  <c:v>44006</c:v>
                </c:pt>
                <c:pt idx="125">
                  <c:v>44007</c:v>
                </c:pt>
                <c:pt idx="126">
                  <c:v>44008</c:v>
                </c:pt>
                <c:pt idx="127">
                  <c:v>44011</c:v>
                </c:pt>
                <c:pt idx="128">
                  <c:v>44012</c:v>
                </c:pt>
                <c:pt idx="129">
                  <c:v>44013</c:v>
                </c:pt>
                <c:pt idx="130">
                  <c:v>44014</c:v>
                </c:pt>
                <c:pt idx="131">
                  <c:v>44015</c:v>
                </c:pt>
                <c:pt idx="132">
                  <c:v>44018</c:v>
                </c:pt>
                <c:pt idx="133">
                  <c:v>44019</c:v>
                </c:pt>
                <c:pt idx="134">
                  <c:v>44020</c:v>
                </c:pt>
                <c:pt idx="135">
                  <c:v>44021</c:v>
                </c:pt>
                <c:pt idx="136">
                  <c:v>44022</c:v>
                </c:pt>
                <c:pt idx="137">
                  <c:v>44025</c:v>
                </c:pt>
                <c:pt idx="138">
                  <c:v>44026</c:v>
                </c:pt>
                <c:pt idx="139">
                  <c:v>44027</c:v>
                </c:pt>
                <c:pt idx="140">
                  <c:v>44028</c:v>
                </c:pt>
                <c:pt idx="141">
                  <c:v>44029</c:v>
                </c:pt>
                <c:pt idx="142">
                  <c:v>44032</c:v>
                </c:pt>
                <c:pt idx="143">
                  <c:v>44033</c:v>
                </c:pt>
                <c:pt idx="144">
                  <c:v>44034</c:v>
                </c:pt>
                <c:pt idx="145">
                  <c:v>44035</c:v>
                </c:pt>
                <c:pt idx="146">
                  <c:v>44036</c:v>
                </c:pt>
                <c:pt idx="147">
                  <c:v>44039</c:v>
                </c:pt>
                <c:pt idx="148">
                  <c:v>44040</c:v>
                </c:pt>
                <c:pt idx="149">
                  <c:v>44041</c:v>
                </c:pt>
                <c:pt idx="150">
                  <c:v>44042</c:v>
                </c:pt>
                <c:pt idx="151">
                  <c:v>44043</c:v>
                </c:pt>
                <c:pt idx="152">
                  <c:v>44046</c:v>
                </c:pt>
                <c:pt idx="153">
                  <c:v>44047</c:v>
                </c:pt>
                <c:pt idx="154">
                  <c:v>44048</c:v>
                </c:pt>
                <c:pt idx="155">
                  <c:v>44049</c:v>
                </c:pt>
                <c:pt idx="156">
                  <c:v>44050</c:v>
                </c:pt>
                <c:pt idx="157">
                  <c:v>44053</c:v>
                </c:pt>
                <c:pt idx="158">
                  <c:v>44054</c:v>
                </c:pt>
                <c:pt idx="159">
                  <c:v>44055</c:v>
                </c:pt>
                <c:pt idx="160">
                  <c:v>44056</c:v>
                </c:pt>
                <c:pt idx="161">
                  <c:v>44057</c:v>
                </c:pt>
                <c:pt idx="162">
                  <c:v>44060</c:v>
                </c:pt>
                <c:pt idx="163">
                  <c:v>44061</c:v>
                </c:pt>
                <c:pt idx="164">
                  <c:v>44062</c:v>
                </c:pt>
                <c:pt idx="165">
                  <c:v>44063</c:v>
                </c:pt>
                <c:pt idx="166">
                  <c:v>44064</c:v>
                </c:pt>
                <c:pt idx="167">
                  <c:v>44067</c:v>
                </c:pt>
                <c:pt idx="168">
                  <c:v>44068</c:v>
                </c:pt>
                <c:pt idx="169">
                  <c:v>44069</c:v>
                </c:pt>
                <c:pt idx="170">
                  <c:v>44070</c:v>
                </c:pt>
                <c:pt idx="171">
                  <c:v>44071</c:v>
                </c:pt>
                <c:pt idx="172">
                  <c:v>44074</c:v>
                </c:pt>
                <c:pt idx="173">
                  <c:v>44075</c:v>
                </c:pt>
                <c:pt idx="174">
                  <c:v>44076</c:v>
                </c:pt>
                <c:pt idx="175">
                  <c:v>44077</c:v>
                </c:pt>
                <c:pt idx="176">
                  <c:v>44078</c:v>
                </c:pt>
                <c:pt idx="177">
                  <c:v>44081</c:v>
                </c:pt>
                <c:pt idx="178">
                  <c:v>44082</c:v>
                </c:pt>
                <c:pt idx="179">
                  <c:v>44083</c:v>
                </c:pt>
                <c:pt idx="180">
                  <c:v>44084</c:v>
                </c:pt>
                <c:pt idx="181">
                  <c:v>44085</c:v>
                </c:pt>
                <c:pt idx="182">
                  <c:v>44088</c:v>
                </c:pt>
                <c:pt idx="183">
                  <c:v>44089</c:v>
                </c:pt>
                <c:pt idx="184">
                  <c:v>44090</c:v>
                </c:pt>
                <c:pt idx="185">
                  <c:v>44091</c:v>
                </c:pt>
                <c:pt idx="186">
                  <c:v>44092</c:v>
                </c:pt>
                <c:pt idx="187">
                  <c:v>44095</c:v>
                </c:pt>
                <c:pt idx="188">
                  <c:v>44096</c:v>
                </c:pt>
                <c:pt idx="189">
                  <c:v>44097</c:v>
                </c:pt>
                <c:pt idx="190">
                  <c:v>44098</c:v>
                </c:pt>
                <c:pt idx="191">
                  <c:v>44099</c:v>
                </c:pt>
                <c:pt idx="192">
                  <c:v>44102</c:v>
                </c:pt>
                <c:pt idx="193">
                  <c:v>44103</c:v>
                </c:pt>
                <c:pt idx="194">
                  <c:v>44104</c:v>
                </c:pt>
                <c:pt idx="195">
                  <c:v>44105</c:v>
                </c:pt>
                <c:pt idx="196">
                  <c:v>44106</c:v>
                </c:pt>
                <c:pt idx="197">
                  <c:v>44109</c:v>
                </c:pt>
                <c:pt idx="198">
                  <c:v>44110</c:v>
                </c:pt>
                <c:pt idx="199">
                  <c:v>44111</c:v>
                </c:pt>
                <c:pt idx="200">
                  <c:v>44112</c:v>
                </c:pt>
                <c:pt idx="201">
                  <c:v>44113</c:v>
                </c:pt>
                <c:pt idx="202">
                  <c:v>44116</c:v>
                </c:pt>
                <c:pt idx="203">
                  <c:v>44117</c:v>
                </c:pt>
                <c:pt idx="204">
                  <c:v>44118</c:v>
                </c:pt>
                <c:pt idx="205">
                  <c:v>44119</c:v>
                </c:pt>
                <c:pt idx="206">
                  <c:v>44120</c:v>
                </c:pt>
                <c:pt idx="207">
                  <c:v>44123</c:v>
                </c:pt>
                <c:pt idx="208">
                  <c:v>44124</c:v>
                </c:pt>
                <c:pt idx="209">
                  <c:v>44125</c:v>
                </c:pt>
                <c:pt idx="210">
                  <c:v>44126</c:v>
                </c:pt>
                <c:pt idx="211">
                  <c:v>44127</c:v>
                </c:pt>
                <c:pt idx="212">
                  <c:v>44130</c:v>
                </c:pt>
                <c:pt idx="213">
                  <c:v>44131</c:v>
                </c:pt>
                <c:pt idx="214">
                  <c:v>44132</c:v>
                </c:pt>
                <c:pt idx="215">
                  <c:v>44133</c:v>
                </c:pt>
                <c:pt idx="216">
                  <c:v>44134</c:v>
                </c:pt>
                <c:pt idx="217">
                  <c:v>44137</c:v>
                </c:pt>
                <c:pt idx="218">
                  <c:v>44138</c:v>
                </c:pt>
                <c:pt idx="219">
                  <c:v>44139</c:v>
                </c:pt>
                <c:pt idx="220">
                  <c:v>44140</c:v>
                </c:pt>
                <c:pt idx="221">
                  <c:v>44141</c:v>
                </c:pt>
                <c:pt idx="222">
                  <c:v>44144</c:v>
                </c:pt>
                <c:pt idx="223">
                  <c:v>44145</c:v>
                </c:pt>
                <c:pt idx="224">
                  <c:v>44146</c:v>
                </c:pt>
                <c:pt idx="225">
                  <c:v>44147</c:v>
                </c:pt>
                <c:pt idx="226">
                  <c:v>44148</c:v>
                </c:pt>
                <c:pt idx="227">
                  <c:v>44151</c:v>
                </c:pt>
                <c:pt idx="228">
                  <c:v>44152</c:v>
                </c:pt>
                <c:pt idx="229">
                  <c:v>44153</c:v>
                </c:pt>
                <c:pt idx="230">
                  <c:v>44154</c:v>
                </c:pt>
                <c:pt idx="231">
                  <c:v>44155</c:v>
                </c:pt>
                <c:pt idx="232">
                  <c:v>44158</c:v>
                </c:pt>
                <c:pt idx="233">
                  <c:v>44159</c:v>
                </c:pt>
                <c:pt idx="234">
                  <c:v>44160</c:v>
                </c:pt>
                <c:pt idx="235">
                  <c:v>44161</c:v>
                </c:pt>
                <c:pt idx="236">
                  <c:v>44162</c:v>
                </c:pt>
                <c:pt idx="237">
                  <c:v>44165</c:v>
                </c:pt>
                <c:pt idx="238">
                  <c:v>44166</c:v>
                </c:pt>
                <c:pt idx="239">
                  <c:v>44167</c:v>
                </c:pt>
                <c:pt idx="240">
                  <c:v>44168</c:v>
                </c:pt>
                <c:pt idx="241">
                  <c:v>44169</c:v>
                </c:pt>
                <c:pt idx="242">
                  <c:v>44172</c:v>
                </c:pt>
                <c:pt idx="243">
                  <c:v>44173</c:v>
                </c:pt>
                <c:pt idx="244">
                  <c:v>44174</c:v>
                </c:pt>
                <c:pt idx="245">
                  <c:v>44175</c:v>
                </c:pt>
                <c:pt idx="246">
                  <c:v>44176</c:v>
                </c:pt>
                <c:pt idx="247">
                  <c:v>44179</c:v>
                </c:pt>
                <c:pt idx="248">
                  <c:v>44180</c:v>
                </c:pt>
                <c:pt idx="249">
                  <c:v>44181</c:v>
                </c:pt>
                <c:pt idx="250">
                  <c:v>44182</c:v>
                </c:pt>
                <c:pt idx="251">
                  <c:v>44183</c:v>
                </c:pt>
                <c:pt idx="252">
                  <c:v>44186</c:v>
                </c:pt>
                <c:pt idx="253">
                  <c:v>44187</c:v>
                </c:pt>
                <c:pt idx="254">
                  <c:v>44188</c:v>
                </c:pt>
                <c:pt idx="255">
                  <c:v>44189</c:v>
                </c:pt>
                <c:pt idx="256">
                  <c:v>44193</c:v>
                </c:pt>
                <c:pt idx="257">
                  <c:v>44194</c:v>
                </c:pt>
                <c:pt idx="258">
                  <c:v>44195</c:v>
                </c:pt>
                <c:pt idx="259">
                  <c:v>44196</c:v>
                </c:pt>
                <c:pt idx="260">
                  <c:v>44200</c:v>
                </c:pt>
                <c:pt idx="261">
                  <c:v>44201</c:v>
                </c:pt>
                <c:pt idx="262">
                  <c:v>44202</c:v>
                </c:pt>
                <c:pt idx="263">
                  <c:v>44203</c:v>
                </c:pt>
                <c:pt idx="264">
                  <c:v>44204</c:v>
                </c:pt>
                <c:pt idx="265">
                  <c:v>44207</c:v>
                </c:pt>
                <c:pt idx="266">
                  <c:v>44208</c:v>
                </c:pt>
                <c:pt idx="267">
                  <c:v>44209</c:v>
                </c:pt>
                <c:pt idx="268">
                  <c:v>44210</c:v>
                </c:pt>
                <c:pt idx="269">
                  <c:v>44211</c:v>
                </c:pt>
                <c:pt idx="270">
                  <c:v>44214</c:v>
                </c:pt>
                <c:pt idx="271">
                  <c:v>44215</c:v>
                </c:pt>
                <c:pt idx="272">
                  <c:v>44216</c:v>
                </c:pt>
                <c:pt idx="273">
                  <c:v>44217</c:v>
                </c:pt>
                <c:pt idx="274">
                  <c:v>44218</c:v>
                </c:pt>
                <c:pt idx="275">
                  <c:v>44221</c:v>
                </c:pt>
                <c:pt idx="276">
                  <c:v>44222</c:v>
                </c:pt>
                <c:pt idx="277">
                  <c:v>44223</c:v>
                </c:pt>
                <c:pt idx="278">
                  <c:v>44224</c:v>
                </c:pt>
                <c:pt idx="279">
                  <c:v>44225</c:v>
                </c:pt>
                <c:pt idx="280">
                  <c:v>44228</c:v>
                </c:pt>
                <c:pt idx="281">
                  <c:v>44229</c:v>
                </c:pt>
                <c:pt idx="282">
                  <c:v>44230</c:v>
                </c:pt>
                <c:pt idx="283">
                  <c:v>44231</c:v>
                </c:pt>
                <c:pt idx="284">
                  <c:v>44232</c:v>
                </c:pt>
                <c:pt idx="285">
                  <c:v>44235</c:v>
                </c:pt>
                <c:pt idx="286">
                  <c:v>44236</c:v>
                </c:pt>
                <c:pt idx="287">
                  <c:v>44237</c:v>
                </c:pt>
                <c:pt idx="288">
                  <c:v>44238</c:v>
                </c:pt>
                <c:pt idx="289">
                  <c:v>44239</c:v>
                </c:pt>
                <c:pt idx="290">
                  <c:v>44242</c:v>
                </c:pt>
                <c:pt idx="291">
                  <c:v>44243</c:v>
                </c:pt>
                <c:pt idx="292">
                  <c:v>44244</c:v>
                </c:pt>
                <c:pt idx="293">
                  <c:v>44245</c:v>
                </c:pt>
                <c:pt idx="294">
                  <c:v>44246</c:v>
                </c:pt>
                <c:pt idx="295">
                  <c:v>44249</c:v>
                </c:pt>
                <c:pt idx="296">
                  <c:v>44250</c:v>
                </c:pt>
                <c:pt idx="297">
                  <c:v>44251</c:v>
                </c:pt>
                <c:pt idx="298">
                  <c:v>44252</c:v>
                </c:pt>
                <c:pt idx="299">
                  <c:v>44253</c:v>
                </c:pt>
                <c:pt idx="300">
                  <c:v>44256</c:v>
                </c:pt>
                <c:pt idx="301">
                  <c:v>44257</c:v>
                </c:pt>
                <c:pt idx="302">
                  <c:v>44258</c:v>
                </c:pt>
                <c:pt idx="303">
                  <c:v>44259</c:v>
                </c:pt>
                <c:pt idx="304">
                  <c:v>44260</c:v>
                </c:pt>
                <c:pt idx="305">
                  <c:v>44263</c:v>
                </c:pt>
                <c:pt idx="306">
                  <c:v>44264</c:v>
                </c:pt>
                <c:pt idx="307">
                  <c:v>44265</c:v>
                </c:pt>
                <c:pt idx="308">
                  <c:v>44266</c:v>
                </c:pt>
                <c:pt idx="309">
                  <c:v>44267</c:v>
                </c:pt>
                <c:pt idx="310">
                  <c:v>44270</c:v>
                </c:pt>
                <c:pt idx="311">
                  <c:v>44271</c:v>
                </c:pt>
                <c:pt idx="312">
                  <c:v>44272</c:v>
                </c:pt>
                <c:pt idx="313">
                  <c:v>44273</c:v>
                </c:pt>
                <c:pt idx="314">
                  <c:v>44274</c:v>
                </c:pt>
                <c:pt idx="315">
                  <c:v>44277</c:v>
                </c:pt>
                <c:pt idx="316">
                  <c:v>44278</c:v>
                </c:pt>
                <c:pt idx="317">
                  <c:v>44279</c:v>
                </c:pt>
                <c:pt idx="318">
                  <c:v>44280</c:v>
                </c:pt>
                <c:pt idx="319">
                  <c:v>44281</c:v>
                </c:pt>
                <c:pt idx="320">
                  <c:v>44284</c:v>
                </c:pt>
                <c:pt idx="321">
                  <c:v>44285</c:v>
                </c:pt>
                <c:pt idx="322">
                  <c:v>44286</c:v>
                </c:pt>
                <c:pt idx="323">
                  <c:v>44287</c:v>
                </c:pt>
                <c:pt idx="324">
                  <c:v>44288</c:v>
                </c:pt>
                <c:pt idx="325">
                  <c:v>44291</c:v>
                </c:pt>
                <c:pt idx="326">
                  <c:v>44292</c:v>
                </c:pt>
                <c:pt idx="327">
                  <c:v>44293</c:v>
                </c:pt>
                <c:pt idx="328">
                  <c:v>44294</c:v>
                </c:pt>
                <c:pt idx="329">
                  <c:v>44295</c:v>
                </c:pt>
                <c:pt idx="330">
                  <c:v>44298</c:v>
                </c:pt>
                <c:pt idx="331">
                  <c:v>44299</c:v>
                </c:pt>
                <c:pt idx="332">
                  <c:v>44300</c:v>
                </c:pt>
                <c:pt idx="333">
                  <c:v>44301</c:v>
                </c:pt>
                <c:pt idx="334">
                  <c:v>44302</c:v>
                </c:pt>
                <c:pt idx="335">
                  <c:v>44305</c:v>
                </c:pt>
                <c:pt idx="336">
                  <c:v>44306</c:v>
                </c:pt>
                <c:pt idx="337">
                  <c:v>44307</c:v>
                </c:pt>
                <c:pt idx="338">
                  <c:v>44308</c:v>
                </c:pt>
                <c:pt idx="339">
                  <c:v>44309</c:v>
                </c:pt>
                <c:pt idx="340">
                  <c:v>44312</c:v>
                </c:pt>
                <c:pt idx="341">
                  <c:v>44313</c:v>
                </c:pt>
                <c:pt idx="342">
                  <c:v>44314</c:v>
                </c:pt>
                <c:pt idx="343">
                  <c:v>44315</c:v>
                </c:pt>
                <c:pt idx="344">
                  <c:v>44316</c:v>
                </c:pt>
                <c:pt idx="345">
                  <c:v>44319</c:v>
                </c:pt>
                <c:pt idx="346">
                  <c:v>44320</c:v>
                </c:pt>
                <c:pt idx="347">
                  <c:v>44321</c:v>
                </c:pt>
                <c:pt idx="348">
                  <c:v>44322</c:v>
                </c:pt>
                <c:pt idx="349">
                  <c:v>44323</c:v>
                </c:pt>
                <c:pt idx="350">
                  <c:v>44326</c:v>
                </c:pt>
                <c:pt idx="351">
                  <c:v>44327</c:v>
                </c:pt>
                <c:pt idx="352">
                  <c:v>44328</c:v>
                </c:pt>
                <c:pt idx="353">
                  <c:v>44329</c:v>
                </c:pt>
                <c:pt idx="354">
                  <c:v>44330</c:v>
                </c:pt>
                <c:pt idx="355">
                  <c:v>44333</c:v>
                </c:pt>
                <c:pt idx="356">
                  <c:v>44334</c:v>
                </c:pt>
                <c:pt idx="357">
                  <c:v>44335</c:v>
                </c:pt>
                <c:pt idx="358">
                  <c:v>44336</c:v>
                </c:pt>
                <c:pt idx="359">
                  <c:v>44337</c:v>
                </c:pt>
                <c:pt idx="360">
                  <c:v>44340</c:v>
                </c:pt>
                <c:pt idx="361">
                  <c:v>44341</c:v>
                </c:pt>
                <c:pt idx="362">
                  <c:v>44342</c:v>
                </c:pt>
                <c:pt idx="363">
                  <c:v>44343</c:v>
                </c:pt>
                <c:pt idx="364">
                  <c:v>44344</c:v>
                </c:pt>
                <c:pt idx="365">
                  <c:v>44347</c:v>
                </c:pt>
                <c:pt idx="366">
                  <c:v>44348</c:v>
                </c:pt>
                <c:pt idx="367">
                  <c:v>44349</c:v>
                </c:pt>
                <c:pt idx="368">
                  <c:v>44350</c:v>
                </c:pt>
                <c:pt idx="369">
                  <c:v>44351</c:v>
                </c:pt>
                <c:pt idx="370">
                  <c:v>44354</c:v>
                </c:pt>
                <c:pt idx="371">
                  <c:v>44355</c:v>
                </c:pt>
                <c:pt idx="372">
                  <c:v>44356</c:v>
                </c:pt>
                <c:pt idx="373">
                  <c:v>44357</c:v>
                </c:pt>
                <c:pt idx="374">
                  <c:v>44358</c:v>
                </c:pt>
                <c:pt idx="375">
                  <c:v>44361</c:v>
                </c:pt>
                <c:pt idx="376">
                  <c:v>44362</c:v>
                </c:pt>
                <c:pt idx="377">
                  <c:v>44363</c:v>
                </c:pt>
                <c:pt idx="378">
                  <c:v>44364</c:v>
                </c:pt>
                <c:pt idx="379">
                  <c:v>44365</c:v>
                </c:pt>
                <c:pt idx="380">
                  <c:v>44368</c:v>
                </c:pt>
                <c:pt idx="381">
                  <c:v>44369</c:v>
                </c:pt>
                <c:pt idx="382">
                  <c:v>44370</c:v>
                </c:pt>
                <c:pt idx="383">
                  <c:v>44371</c:v>
                </c:pt>
                <c:pt idx="384">
                  <c:v>44372</c:v>
                </c:pt>
                <c:pt idx="385">
                  <c:v>44375</c:v>
                </c:pt>
                <c:pt idx="386">
                  <c:v>44376</c:v>
                </c:pt>
                <c:pt idx="387">
                  <c:v>44377</c:v>
                </c:pt>
                <c:pt idx="388">
                  <c:v>44378</c:v>
                </c:pt>
                <c:pt idx="389">
                  <c:v>44379</c:v>
                </c:pt>
                <c:pt idx="390">
                  <c:v>44382</c:v>
                </c:pt>
                <c:pt idx="391">
                  <c:v>44383</c:v>
                </c:pt>
                <c:pt idx="392">
                  <c:v>44384</c:v>
                </c:pt>
                <c:pt idx="393">
                  <c:v>44385</c:v>
                </c:pt>
                <c:pt idx="394">
                  <c:v>44386</c:v>
                </c:pt>
                <c:pt idx="395">
                  <c:v>44389</c:v>
                </c:pt>
                <c:pt idx="396">
                  <c:v>44390</c:v>
                </c:pt>
                <c:pt idx="397">
                  <c:v>44391</c:v>
                </c:pt>
                <c:pt idx="398">
                  <c:v>44392</c:v>
                </c:pt>
                <c:pt idx="399">
                  <c:v>44393</c:v>
                </c:pt>
                <c:pt idx="400">
                  <c:v>44396</c:v>
                </c:pt>
                <c:pt idx="401">
                  <c:v>44397</c:v>
                </c:pt>
                <c:pt idx="402">
                  <c:v>44398</c:v>
                </c:pt>
                <c:pt idx="403">
                  <c:v>44399</c:v>
                </c:pt>
                <c:pt idx="404">
                  <c:v>44400</c:v>
                </c:pt>
                <c:pt idx="405">
                  <c:v>44403</c:v>
                </c:pt>
                <c:pt idx="406">
                  <c:v>44404</c:v>
                </c:pt>
                <c:pt idx="407">
                  <c:v>44405</c:v>
                </c:pt>
                <c:pt idx="408">
                  <c:v>44406</c:v>
                </c:pt>
                <c:pt idx="409">
                  <c:v>44407</c:v>
                </c:pt>
                <c:pt idx="410">
                  <c:v>44410</c:v>
                </c:pt>
                <c:pt idx="411">
                  <c:v>44411</c:v>
                </c:pt>
                <c:pt idx="412">
                  <c:v>44412</c:v>
                </c:pt>
                <c:pt idx="413">
                  <c:v>44413</c:v>
                </c:pt>
                <c:pt idx="414">
                  <c:v>44414</c:v>
                </c:pt>
                <c:pt idx="415">
                  <c:v>44417</c:v>
                </c:pt>
                <c:pt idx="416">
                  <c:v>44418</c:v>
                </c:pt>
                <c:pt idx="417">
                  <c:v>44419</c:v>
                </c:pt>
                <c:pt idx="418">
                  <c:v>44420</c:v>
                </c:pt>
                <c:pt idx="419">
                  <c:v>44421</c:v>
                </c:pt>
                <c:pt idx="420">
                  <c:v>44424</c:v>
                </c:pt>
                <c:pt idx="421">
                  <c:v>44425</c:v>
                </c:pt>
                <c:pt idx="422">
                  <c:v>44426</c:v>
                </c:pt>
                <c:pt idx="423">
                  <c:v>44427</c:v>
                </c:pt>
                <c:pt idx="424">
                  <c:v>44428</c:v>
                </c:pt>
                <c:pt idx="425">
                  <c:v>44431</c:v>
                </c:pt>
                <c:pt idx="426">
                  <c:v>44432</c:v>
                </c:pt>
                <c:pt idx="427">
                  <c:v>44433</c:v>
                </c:pt>
                <c:pt idx="428">
                  <c:v>44434</c:v>
                </c:pt>
                <c:pt idx="429">
                  <c:v>44435</c:v>
                </c:pt>
                <c:pt idx="430">
                  <c:v>44438</c:v>
                </c:pt>
                <c:pt idx="431">
                  <c:v>44439</c:v>
                </c:pt>
                <c:pt idx="432">
                  <c:v>44440</c:v>
                </c:pt>
                <c:pt idx="433">
                  <c:v>44441</c:v>
                </c:pt>
                <c:pt idx="434">
                  <c:v>44442</c:v>
                </c:pt>
                <c:pt idx="435">
                  <c:v>44445</c:v>
                </c:pt>
                <c:pt idx="436">
                  <c:v>44446</c:v>
                </c:pt>
                <c:pt idx="437">
                  <c:v>44447</c:v>
                </c:pt>
                <c:pt idx="438">
                  <c:v>44448</c:v>
                </c:pt>
                <c:pt idx="439">
                  <c:v>44449</c:v>
                </c:pt>
                <c:pt idx="440">
                  <c:v>44452</c:v>
                </c:pt>
                <c:pt idx="441">
                  <c:v>44453</c:v>
                </c:pt>
                <c:pt idx="442">
                  <c:v>44454</c:v>
                </c:pt>
                <c:pt idx="443">
                  <c:v>44455</c:v>
                </c:pt>
                <c:pt idx="444">
                  <c:v>44456</c:v>
                </c:pt>
                <c:pt idx="445">
                  <c:v>44459</c:v>
                </c:pt>
                <c:pt idx="446">
                  <c:v>44460</c:v>
                </c:pt>
                <c:pt idx="447">
                  <c:v>44461</c:v>
                </c:pt>
                <c:pt idx="448">
                  <c:v>44462</c:v>
                </c:pt>
                <c:pt idx="449">
                  <c:v>44463</c:v>
                </c:pt>
                <c:pt idx="450">
                  <c:v>44466</c:v>
                </c:pt>
                <c:pt idx="451">
                  <c:v>44467</c:v>
                </c:pt>
                <c:pt idx="452">
                  <c:v>44468</c:v>
                </c:pt>
                <c:pt idx="453">
                  <c:v>44469</c:v>
                </c:pt>
                <c:pt idx="454">
                  <c:v>44470</c:v>
                </c:pt>
                <c:pt idx="455">
                  <c:v>44473</c:v>
                </c:pt>
                <c:pt idx="456">
                  <c:v>44474</c:v>
                </c:pt>
                <c:pt idx="457">
                  <c:v>44475</c:v>
                </c:pt>
                <c:pt idx="458">
                  <c:v>44476</c:v>
                </c:pt>
                <c:pt idx="459">
                  <c:v>44477</c:v>
                </c:pt>
                <c:pt idx="460">
                  <c:v>44480</c:v>
                </c:pt>
                <c:pt idx="461">
                  <c:v>44481</c:v>
                </c:pt>
                <c:pt idx="462">
                  <c:v>44482</c:v>
                </c:pt>
                <c:pt idx="463">
                  <c:v>44483</c:v>
                </c:pt>
                <c:pt idx="464">
                  <c:v>44484</c:v>
                </c:pt>
                <c:pt idx="465">
                  <c:v>44487</c:v>
                </c:pt>
                <c:pt idx="466">
                  <c:v>44488</c:v>
                </c:pt>
                <c:pt idx="467">
                  <c:v>44489</c:v>
                </c:pt>
                <c:pt idx="468">
                  <c:v>44490</c:v>
                </c:pt>
                <c:pt idx="469">
                  <c:v>44491</c:v>
                </c:pt>
                <c:pt idx="470">
                  <c:v>44494</c:v>
                </c:pt>
                <c:pt idx="471">
                  <c:v>44495</c:v>
                </c:pt>
                <c:pt idx="472">
                  <c:v>44496</c:v>
                </c:pt>
                <c:pt idx="473">
                  <c:v>44497</c:v>
                </c:pt>
                <c:pt idx="474">
                  <c:v>44498</c:v>
                </c:pt>
                <c:pt idx="475">
                  <c:v>44501</c:v>
                </c:pt>
                <c:pt idx="476">
                  <c:v>44502</c:v>
                </c:pt>
                <c:pt idx="477">
                  <c:v>44503</c:v>
                </c:pt>
                <c:pt idx="478">
                  <c:v>44504</c:v>
                </c:pt>
                <c:pt idx="479">
                  <c:v>44505</c:v>
                </c:pt>
                <c:pt idx="480">
                  <c:v>44508</c:v>
                </c:pt>
                <c:pt idx="481">
                  <c:v>44509</c:v>
                </c:pt>
                <c:pt idx="482">
                  <c:v>44510</c:v>
                </c:pt>
                <c:pt idx="483">
                  <c:v>44511</c:v>
                </c:pt>
                <c:pt idx="484">
                  <c:v>44512</c:v>
                </c:pt>
                <c:pt idx="485">
                  <c:v>44515</c:v>
                </c:pt>
                <c:pt idx="486">
                  <c:v>44516</c:v>
                </c:pt>
                <c:pt idx="487">
                  <c:v>44517</c:v>
                </c:pt>
                <c:pt idx="488">
                  <c:v>44518</c:v>
                </c:pt>
                <c:pt idx="489">
                  <c:v>44519</c:v>
                </c:pt>
                <c:pt idx="490">
                  <c:v>44522</c:v>
                </c:pt>
                <c:pt idx="491">
                  <c:v>44523</c:v>
                </c:pt>
                <c:pt idx="492">
                  <c:v>44524</c:v>
                </c:pt>
                <c:pt idx="493">
                  <c:v>44525</c:v>
                </c:pt>
                <c:pt idx="494">
                  <c:v>44526</c:v>
                </c:pt>
                <c:pt idx="495">
                  <c:v>44529</c:v>
                </c:pt>
                <c:pt idx="496">
                  <c:v>44530</c:v>
                </c:pt>
                <c:pt idx="497">
                  <c:v>44531</c:v>
                </c:pt>
                <c:pt idx="498">
                  <c:v>44532</c:v>
                </c:pt>
                <c:pt idx="499">
                  <c:v>44533</c:v>
                </c:pt>
                <c:pt idx="500">
                  <c:v>44536</c:v>
                </c:pt>
                <c:pt idx="501">
                  <c:v>44537</c:v>
                </c:pt>
                <c:pt idx="502">
                  <c:v>44538</c:v>
                </c:pt>
                <c:pt idx="503">
                  <c:v>44539</c:v>
                </c:pt>
                <c:pt idx="504">
                  <c:v>44540</c:v>
                </c:pt>
                <c:pt idx="505">
                  <c:v>44543</c:v>
                </c:pt>
                <c:pt idx="506">
                  <c:v>44544</c:v>
                </c:pt>
                <c:pt idx="507">
                  <c:v>44545</c:v>
                </c:pt>
                <c:pt idx="508">
                  <c:v>44546</c:v>
                </c:pt>
                <c:pt idx="509">
                  <c:v>44547</c:v>
                </c:pt>
                <c:pt idx="510">
                  <c:v>44550</c:v>
                </c:pt>
                <c:pt idx="511">
                  <c:v>44551</c:v>
                </c:pt>
                <c:pt idx="512">
                  <c:v>44552</c:v>
                </c:pt>
                <c:pt idx="513">
                  <c:v>44553</c:v>
                </c:pt>
                <c:pt idx="514">
                  <c:v>44554</c:v>
                </c:pt>
                <c:pt idx="515">
                  <c:v>44557</c:v>
                </c:pt>
                <c:pt idx="516">
                  <c:v>44558</c:v>
                </c:pt>
                <c:pt idx="517">
                  <c:v>44559</c:v>
                </c:pt>
                <c:pt idx="518">
                  <c:v>44560</c:v>
                </c:pt>
                <c:pt idx="519">
                  <c:v>44561</c:v>
                </c:pt>
                <c:pt idx="520">
                  <c:v>44564</c:v>
                </c:pt>
                <c:pt idx="521">
                  <c:v>44565</c:v>
                </c:pt>
                <c:pt idx="522">
                  <c:v>44566</c:v>
                </c:pt>
                <c:pt idx="523">
                  <c:v>44567</c:v>
                </c:pt>
                <c:pt idx="524">
                  <c:v>44568</c:v>
                </c:pt>
                <c:pt idx="525">
                  <c:v>44571</c:v>
                </c:pt>
                <c:pt idx="526">
                  <c:v>44572</c:v>
                </c:pt>
                <c:pt idx="527">
                  <c:v>44573</c:v>
                </c:pt>
                <c:pt idx="528">
                  <c:v>44574</c:v>
                </c:pt>
                <c:pt idx="529">
                  <c:v>44575</c:v>
                </c:pt>
                <c:pt idx="530">
                  <c:v>44578</c:v>
                </c:pt>
                <c:pt idx="531">
                  <c:v>44579</c:v>
                </c:pt>
                <c:pt idx="532">
                  <c:v>44580</c:v>
                </c:pt>
                <c:pt idx="533">
                  <c:v>44581</c:v>
                </c:pt>
                <c:pt idx="534">
                  <c:v>44582</c:v>
                </c:pt>
                <c:pt idx="535">
                  <c:v>44585</c:v>
                </c:pt>
                <c:pt idx="536">
                  <c:v>44586</c:v>
                </c:pt>
                <c:pt idx="537">
                  <c:v>44587</c:v>
                </c:pt>
                <c:pt idx="538">
                  <c:v>44588</c:v>
                </c:pt>
                <c:pt idx="539">
                  <c:v>44589</c:v>
                </c:pt>
                <c:pt idx="540">
                  <c:v>44592</c:v>
                </c:pt>
                <c:pt idx="541">
                  <c:v>44593</c:v>
                </c:pt>
                <c:pt idx="542">
                  <c:v>44594</c:v>
                </c:pt>
                <c:pt idx="543">
                  <c:v>44595</c:v>
                </c:pt>
                <c:pt idx="544">
                  <c:v>44596</c:v>
                </c:pt>
                <c:pt idx="545">
                  <c:v>44599</c:v>
                </c:pt>
                <c:pt idx="546">
                  <c:v>44600</c:v>
                </c:pt>
                <c:pt idx="547">
                  <c:v>44601</c:v>
                </c:pt>
                <c:pt idx="548">
                  <c:v>44602</c:v>
                </c:pt>
                <c:pt idx="549">
                  <c:v>44603</c:v>
                </c:pt>
                <c:pt idx="550">
                  <c:v>44606</c:v>
                </c:pt>
                <c:pt idx="551">
                  <c:v>44607</c:v>
                </c:pt>
                <c:pt idx="552">
                  <c:v>44608</c:v>
                </c:pt>
                <c:pt idx="553">
                  <c:v>44609</c:v>
                </c:pt>
                <c:pt idx="554">
                  <c:v>44610</c:v>
                </c:pt>
                <c:pt idx="555">
                  <c:v>44613</c:v>
                </c:pt>
                <c:pt idx="556">
                  <c:v>44614</c:v>
                </c:pt>
                <c:pt idx="557">
                  <c:v>44615</c:v>
                </c:pt>
                <c:pt idx="558">
                  <c:v>44616</c:v>
                </c:pt>
                <c:pt idx="559">
                  <c:v>44617</c:v>
                </c:pt>
                <c:pt idx="560">
                  <c:v>44620</c:v>
                </c:pt>
                <c:pt idx="561">
                  <c:v>44621</c:v>
                </c:pt>
                <c:pt idx="562">
                  <c:v>44622</c:v>
                </c:pt>
                <c:pt idx="563">
                  <c:v>44623</c:v>
                </c:pt>
                <c:pt idx="564">
                  <c:v>44624</c:v>
                </c:pt>
                <c:pt idx="565">
                  <c:v>44627</c:v>
                </c:pt>
                <c:pt idx="566">
                  <c:v>44628</c:v>
                </c:pt>
                <c:pt idx="567">
                  <c:v>44629</c:v>
                </c:pt>
                <c:pt idx="568">
                  <c:v>44630</c:v>
                </c:pt>
                <c:pt idx="569">
                  <c:v>44631</c:v>
                </c:pt>
                <c:pt idx="570">
                  <c:v>44634</c:v>
                </c:pt>
                <c:pt idx="571">
                  <c:v>44635</c:v>
                </c:pt>
                <c:pt idx="572">
                  <c:v>44636</c:v>
                </c:pt>
                <c:pt idx="573">
                  <c:v>44637</c:v>
                </c:pt>
                <c:pt idx="574">
                  <c:v>44638</c:v>
                </c:pt>
                <c:pt idx="575">
                  <c:v>44641</c:v>
                </c:pt>
                <c:pt idx="576">
                  <c:v>44642</c:v>
                </c:pt>
                <c:pt idx="577">
                  <c:v>44643</c:v>
                </c:pt>
                <c:pt idx="578">
                  <c:v>44644</c:v>
                </c:pt>
                <c:pt idx="579">
                  <c:v>44645</c:v>
                </c:pt>
                <c:pt idx="580">
                  <c:v>44648</c:v>
                </c:pt>
                <c:pt idx="581">
                  <c:v>44649</c:v>
                </c:pt>
                <c:pt idx="582">
                  <c:v>44650</c:v>
                </c:pt>
                <c:pt idx="583">
                  <c:v>44651</c:v>
                </c:pt>
                <c:pt idx="584">
                  <c:v>44652</c:v>
                </c:pt>
                <c:pt idx="585">
                  <c:v>44655</c:v>
                </c:pt>
                <c:pt idx="586">
                  <c:v>44656</c:v>
                </c:pt>
                <c:pt idx="587">
                  <c:v>44657</c:v>
                </c:pt>
                <c:pt idx="588">
                  <c:v>44658</c:v>
                </c:pt>
                <c:pt idx="589">
                  <c:v>44659</c:v>
                </c:pt>
                <c:pt idx="590">
                  <c:v>44662</c:v>
                </c:pt>
                <c:pt idx="591">
                  <c:v>44663</c:v>
                </c:pt>
                <c:pt idx="592">
                  <c:v>44664</c:v>
                </c:pt>
                <c:pt idx="593">
                  <c:v>44665</c:v>
                </c:pt>
                <c:pt idx="594">
                  <c:v>44666</c:v>
                </c:pt>
                <c:pt idx="595">
                  <c:v>44669</c:v>
                </c:pt>
                <c:pt idx="596">
                  <c:v>44670</c:v>
                </c:pt>
                <c:pt idx="597">
                  <c:v>44671</c:v>
                </c:pt>
                <c:pt idx="598">
                  <c:v>44672</c:v>
                </c:pt>
                <c:pt idx="599">
                  <c:v>44673</c:v>
                </c:pt>
                <c:pt idx="600">
                  <c:v>44676</c:v>
                </c:pt>
                <c:pt idx="601">
                  <c:v>44677</c:v>
                </c:pt>
                <c:pt idx="602">
                  <c:v>44678</c:v>
                </c:pt>
                <c:pt idx="603">
                  <c:v>44679</c:v>
                </c:pt>
                <c:pt idx="604">
                  <c:v>44680</c:v>
                </c:pt>
                <c:pt idx="605">
                  <c:v>44683</c:v>
                </c:pt>
                <c:pt idx="606">
                  <c:v>44684</c:v>
                </c:pt>
                <c:pt idx="607">
                  <c:v>44685</c:v>
                </c:pt>
                <c:pt idx="608">
                  <c:v>44686</c:v>
                </c:pt>
                <c:pt idx="609">
                  <c:v>44687</c:v>
                </c:pt>
                <c:pt idx="610">
                  <c:v>44690</c:v>
                </c:pt>
                <c:pt idx="611">
                  <c:v>44691</c:v>
                </c:pt>
                <c:pt idx="612">
                  <c:v>44692</c:v>
                </c:pt>
                <c:pt idx="613">
                  <c:v>44693</c:v>
                </c:pt>
                <c:pt idx="614">
                  <c:v>44694</c:v>
                </c:pt>
                <c:pt idx="615">
                  <c:v>44697</c:v>
                </c:pt>
                <c:pt idx="616">
                  <c:v>44698</c:v>
                </c:pt>
                <c:pt idx="617">
                  <c:v>44699</c:v>
                </c:pt>
                <c:pt idx="618">
                  <c:v>44700</c:v>
                </c:pt>
                <c:pt idx="619">
                  <c:v>44701</c:v>
                </c:pt>
                <c:pt idx="620">
                  <c:v>44704</c:v>
                </c:pt>
                <c:pt idx="621">
                  <c:v>44705</c:v>
                </c:pt>
                <c:pt idx="622">
                  <c:v>44706</c:v>
                </c:pt>
                <c:pt idx="623">
                  <c:v>44707</c:v>
                </c:pt>
                <c:pt idx="624">
                  <c:v>44708</c:v>
                </c:pt>
                <c:pt idx="625">
                  <c:v>44711</c:v>
                </c:pt>
                <c:pt idx="626">
                  <c:v>44712</c:v>
                </c:pt>
                <c:pt idx="627">
                  <c:v>44713</c:v>
                </c:pt>
                <c:pt idx="628">
                  <c:v>44714</c:v>
                </c:pt>
                <c:pt idx="629">
                  <c:v>44715</c:v>
                </c:pt>
                <c:pt idx="630">
                  <c:v>44718</c:v>
                </c:pt>
                <c:pt idx="631">
                  <c:v>44719</c:v>
                </c:pt>
                <c:pt idx="632">
                  <c:v>44720</c:v>
                </c:pt>
                <c:pt idx="633">
                  <c:v>44721</c:v>
                </c:pt>
                <c:pt idx="634">
                  <c:v>44722</c:v>
                </c:pt>
                <c:pt idx="635">
                  <c:v>44725</c:v>
                </c:pt>
                <c:pt idx="636">
                  <c:v>44726</c:v>
                </c:pt>
                <c:pt idx="637">
                  <c:v>44727</c:v>
                </c:pt>
                <c:pt idx="638">
                  <c:v>44728</c:v>
                </c:pt>
                <c:pt idx="639">
                  <c:v>44729</c:v>
                </c:pt>
                <c:pt idx="640">
                  <c:v>44732</c:v>
                </c:pt>
                <c:pt idx="641">
                  <c:v>44733</c:v>
                </c:pt>
                <c:pt idx="642">
                  <c:v>44734</c:v>
                </c:pt>
                <c:pt idx="643">
                  <c:v>44735</c:v>
                </c:pt>
                <c:pt idx="644">
                  <c:v>44736</c:v>
                </c:pt>
                <c:pt idx="645">
                  <c:v>44739</c:v>
                </c:pt>
                <c:pt idx="646">
                  <c:v>44740</c:v>
                </c:pt>
                <c:pt idx="647">
                  <c:v>44741</c:v>
                </c:pt>
                <c:pt idx="648">
                  <c:v>44742</c:v>
                </c:pt>
                <c:pt idx="649">
                  <c:v>44743</c:v>
                </c:pt>
                <c:pt idx="650">
                  <c:v>44746</c:v>
                </c:pt>
                <c:pt idx="651">
                  <c:v>44747</c:v>
                </c:pt>
                <c:pt idx="652">
                  <c:v>44748</c:v>
                </c:pt>
                <c:pt idx="653">
                  <c:v>44749</c:v>
                </c:pt>
                <c:pt idx="654">
                  <c:v>44750</c:v>
                </c:pt>
                <c:pt idx="655">
                  <c:v>44753</c:v>
                </c:pt>
                <c:pt idx="656">
                  <c:v>44754</c:v>
                </c:pt>
                <c:pt idx="657">
                  <c:v>44755</c:v>
                </c:pt>
                <c:pt idx="658">
                  <c:v>44756</c:v>
                </c:pt>
                <c:pt idx="659">
                  <c:v>44757</c:v>
                </c:pt>
                <c:pt idx="660">
                  <c:v>44760</c:v>
                </c:pt>
                <c:pt idx="661">
                  <c:v>44761</c:v>
                </c:pt>
                <c:pt idx="662">
                  <c:v>44762</c:v>
                </c:pt>
                <c:pt idx="663">
                  <c:v>44763</c:v>
                </c:pt>
                <c:pt idx="664">
                  <c:v>44764</c:v>
                </c:pt>
                <c:pt idx="665">
                  <c:v>44767</c:v>
                </c:pt>
                <c:pt idx="666">
                  <c:v>44768</c:v>
                </c:pt>
                <c:pt idx="667">
                  <c:v>44769</c:v>
                </c:pt>
                <c:pt idx="668">
                  <c:v>44770</c:v>
                </c:pt>
                <c:pt idx="669">
                  <c:v>44771</c:v>
                </c:pt>
                <c:pt idx="670">
                  <c:v>44774</c:v>
                </c:pt>
                <c:pt idx="671">
                  <c:v>44775</c:v>
                </c:pt>
                <c:pt idx="672">
                  <c:v>44776</c:v>
                </c:pt>
                <c:pt idx="673">
                  <c:v>44777</c:v>
                </c:pt>
                <c:pt idx="674">
                  <c:v>44778</c:v>
                </c:pt>
                <c:pt idx="675">
                  <c:v>44781</c:v>
                </c:pt>
                <c:pt idx="676">
                  <c:v>44782</c:v>
                </c:pt>
                <c:pt idx="677">
                  <c:v>44783</c:v>
                </c:pt>
                <c:pt idx="678">
                  <c:v>44784</c:v>
                </c:pt>
                <c:pt idx="679">
                  <c:v>44785</c:v>
                </c:pt>
                <c:pt idx="680">
                  <c:v>44788</c:v>
                </c:pt>
                <c:pt idx="681">
                  <c:v>44789</c:v>
                </c:pt>
                <c:pt idx="682">
                  <c:v>44790</c:v>
                </c:pt>
                <c:pt idx="683">
                  <c:v>44791</c:v>
                </c:pt>
                <c:pt idx="684">
                  <c:v>44792</c:v>
                </c:pt>
                <c:pt idx="685">
                  <c:v>44795</c:v>
                </c:pt>
                <c:pt idx="686">
                  <c:v>44796</c:v>
                </c:pt>
                <c:pt idx="687">
                  <c:v>44797</c:v>
                </c:pt>
                <c:pt idx="688">
                  <c:v>44798</c:v>
                </c:pt>
                <c:pt idx="689">
                  <c:v>44799</c:v>
                </c:pt>
                <c:pt idx="690">
                  <c:v>44802</c:v>
                </c:pt>
                <c:pt idx="691">
                  <c:v>44803</c:v>
                </c:pt>
                <c:pt idx="692">
                  <c:v>44804</c:v>
                </c:pt>
                <c:pt idx="693">
                  <c:v>44805</c:v>
                </c:pt>
                <c:pt idx="694">
                  <c:v>44806</c:v>
                </c:pt>
                <c:pt idx="695">
                  <c:v>44809</c:v>
                </c:pt>
                <c:pt idx="696">
                  <c:v>44810</c:v>
                </c:pt>
                <c:pt idx="697">
                  <c:v>44811</c:v>
                </c:pt>
                <c:pt idx="698">
                  <c:v>44812</c:v>
                </c:pt>
                <c:pt idx="702">
                  <c:v>44835</c:v>
                </c:pt>
                <c:pt idx="703">
                  <c:v>44866</c:v>
                </c:pt>
                <c:pt idx="704">
                  <c:v>44896</c:v>
                </c:pt>
              </c:numCache>
            </c:numRef>
          </c:cat>
          <c:val>
            <c:numRef>
              <c:f>'MAIN SHEET'!$E$1356:$E$2060</c:f>
              <c:numCache>
                <c:formatCode>0.00</c:formatCode>
                <c:ptCount val="705"/>
                <c:pt idx="0">
                  <c:v>66</c:v>
                </c:pt>
                <c:pt idx="1">
                  <c:v>66.25</c:v>
                </c:pt>
                <c:pt idx="2">
                  <c:v>68.599999999999994</c:v>
                </c:pt>
                <c:pt idx="3">
                  <c:v>68.91</c:v>
                </c:pt>
                <c:pt idx="4">
                  <c:v>68.27</c:v>
                </c:pt>
                <c:pt idx="5">
                  <c:v>65.44</c:v>
                </c:pt>
                <c:pt idx="6">
                  <c:v>65.37</c:v>
                </c:pt>
                <c:pt idx="7">
                  <c:v>64.98</c:v>
                </c:pt>
                <c:pt idx="8">
                  <c:v>64.2</c:v>
                </c:pt>
                <c:pt idx="9">
                  <c:v>64.489999999999995</c:v>
                </c:pt>
                <c:pt idx="10">
                  <c:v>64</c:v>
                </c:pt>
                <c:pt idx="11">
                  <c:v>64.62</c:v>
                </c:pt>
                <c:pt idx="12">
                  <c:v>64.849999999999994</c:v>
                </c:pt>
                <c:pt idx="13">
                  <c:v>65.2</c:v>
                </c:pt>
                <c:pt idx="14">
                  <c:v>64.59</c:v>
                </c:pt>
                <c:pt idx="15">
                  <c:v>63.21</c:v>
                </c:pt>
                <c:pt idx="16">
                  <c:v>62.04</c:v>
                </c:pt>
                <c:pt idx="17">
                  <c:v>60.69</c:v>
                </c:pt>
                <c:pt idx="18">
                  <c:v>59.32</c:v>
                </c:pt>
                <c:pt idx="19">
                  <c:v>59.51</c:v>
                </c:pt>
                <c:pt idx="20">
                  <c:v>59.81</c:v>
                </c:pt>
                <c:pt idx="21">
                  <c:v>58.29</c:v>
                </c:pt>
                <c:pt idx="22">
                  <c:v>58.16</c:v>
                </c:pt>
                <c:pt idx="23">
                  <c:v>54.45</c:v>
                </c:pt>
                <c:pt idx="24">
                  <c:v>53.96</c:v>
                </c:pt>
                <c:pt idx="25">
                  <c:v>55.28</c:v>
                </c:pt>
                <c:pt idx="26">
                  <c:v>54.93</c:v>
                </c:pt>
                <c:pt idx="27">
                  <c:v>54.47</c:v>
                </c:pt>
                <c:pt idx="28">
                  <c:v>53.27</c:v>
                </c:pt>
                <c:pt idx="29">
                  <c:v>54.01</c:v>
                </c:pt>
                <c:pt idx="30">
                  <c:v>55.79</c:v>
                </c:pt>
                <c:pt idx="31">
                  <c:v>56.34</c:v>
                </c:pt>
                <c:pt idx="32">
                  <c:v>57.32</c:v>
                </c:pt>
                <c:pt idx="33">
                  <c:v>57.67</c:v>
                </c:pt>
                <c:pt idx="34">
                  <c:v>57.75</c:v>
                </c:pt>
                <c:pt idx="35">
                  <c:v>59.12</c:v>
                </c:pt>
                <c:pt idx="36">
                  <c:v>59.31</c:v>
                </c:pt>
                <c:pt idx="37">
                  <c:v>58.5</c:v>
                </c:pt>
                <c:pt idx="38">
                  <c:v>56.3</c:v>
                </c:pt>
                <c:pt idx="39">
                  <c:v>54.95</c:v>
                </c:pt>
                <c:pt idx="40">
                  <c:v>53.43</c:v>
                </c:pt>
                <c:pt idx="41">
                  <c:v>52.18</c:v>
                </c:pt>
                <c:pt idx="42">
                  <c:v>50.52</c:v>
                </c:pt>
                <c:pt idx="43">
                  <c:v>51.86</c:v>
                </c:pt>
                <c:pt idx="44">
                  <c:v>51.13</c:v>
                </c:pt>
                <c:pt idx="45">
                  <c:v>49.99</c:v>
                </c:pt>
                <c:pt idx="46">
                  <c:v>45.27</c:v>
                </c:pt>
                <c:pt idx="47">
                  <c:v>34.36</c:v>
                </c:pt>
                <c:pt idx="48">
                  <c:v>37.22</c:v>
                </c:pt>
                <c:pt idx="49">
                  <c:v>35.79</c:v>
                </c:pt>
                <c:pt idx="50">
                  <c:v>33.22</c:v>
                </c:pt>
                <c:pt idx="51">
                  <c:v>33.85</c:v>
                </c:pt>
                <c:pt idx="52">
                  <c:v>30.05</c:v>
                </c:pt>
                <c:pt idx="53">
                  <c:v>28.73</c:v>
                </c:pt>
                <c:pt idx="54">
                  <c:v>24.88</c:v>
                </c:pt>
                <c:pt idx="55">
                  <c:v>28.47</c:v>
                </c:pt>
                <c:pt idx="56">
                  <c:v>26.98</c:v>
                </c:pt>
                <c:pt idx="57">
                  <c:v>27.03</c:v>
                </c:pt>
                <c:pt idx="58">
                  <c:v>27.15</c:v>
                </c:pt>
                <c:pt idx="59">
                  <c:v>27.39</c:v>
                </c:pt>
                <c:pt idx="60">
                  <c:v>26.34</c:v>
                </c:pt>
                <c:pt idx="61">
                  <c:v>24.93</c:v>
                </c:pt>
                <c:pt idx="62">
                  <c:v>22.76</c:v>
                </c:pt>
                <c:pt idx="63">
                  <c:v>22.74</c:v>
                </c:pt>
                <c:pt idx="64">
                  <c:v>24.74</c:v>
                </c:pt>
                <c:pt idx="65">
                  <c:v>29.94</c:v>
                </c:pt>
                <c:pt idx="66">
                  <c:v>34.11</c:v>
                </c:pt>
                <c:pt idx="67">
                  <c:v>33.049999999999997</c:v>
                </c:pt>
                <c:pt idx="68">
                  <c:v>31.87</c:v>
                </c:pt>
                <c:pt idx="69">
                  <c:v>32.840000000000003</c:v>
                </c:pt>
                <c:pt idx="70">
                  <c:v>31.48</c:v>
                </c:pt>
                <c:pt idx="71">
                  <c:v>31.48</c:v>
                </c:pt>
                <c:pt idx="72">
                  <c:v>31.74</c:v>
                </c:pt>
                <c:pt idx="73">
                  <c:v>29.6</c:v>
                </c:pt>
                <c:pt idx="74">
                  <c:v>27.69</c:v>
                </c:pt>
                <c:pt idx="75">
                  <c:v>27.82</c:v>
                </c:pt>
                <c:pt idx="76">
                  <c:v>28.08</c:v>
                </c:pt>
                <c:pt idx="77">
                  <c:v>25.57</c:v>
                </c:pt>
                <c:pt idx="78">
                  <c:v>19.329999999999998</c:v>
                </c:pt>
                <c:pt idx="79">
                  <c:v>20.37</c:v>
                </c:pt>
                <c:pt idx="80">
                  <c:v>21.33</c:v>
                </c:pt>
                <c:pt idx="81">
                  <c:v>21.44</c:v>
                </c:pt>
                <c:pt idx="82">
                  <c:v>19.989999999999998</c:v>
                </c:pt>
                <c:pt idx="83">
                  <c:v>20.46</c:v>
                </c:pt>
                <c:pt idx="84">
                  <c:v>22.54</c:v>
                </c:pt>
                <c:pt idx="85">
                  <c:v>25.27</c:v>
                </c:pt>
                <c:pt idx="86">
                  <c:v>26.44</c:v>
                </c:pt>
                <c:pt idx="87">
                  <c:v>27.2</c:v>
                </c:pt>
                <c:pt idx="88">
                  <c:v>30.97</c:v>
                </c:pt>
                <c:pt idx="89">
                  <c:v>29.72</c:v>
                </c:pt>
                <c:pt idx="90">
                  <c:v>29.46</c:v>
                </c:pt>
                <c:pt idx="91">
                  <c:v>30.97</c:v>
                </c:pt>
                <c:pt idx="92">
                  <c:v>29.63</c:v>
                </c:pt>
                <c:pt idx="93">
                  <c:v>29.98</c:v>
                </c:pt>
                <c:pt idx="94">
                  <c:v>29.19</c:v>
                </c:pt>
                <c:pt idx="95">
                  <c:v>31.13</c:v>
                </c:pt>
                <c:pt idx="96">
                  <c:v>32.5</c:v>
                </c:pt>
                <c:pt idx="97">
                  <c:v>34.81</c:v>
                </c:pt>
                <c:pt idx="98">
                  <c:v>34.65</c:v>
                </c:pt>
                <c:pt idx="99">
                  <c:v>35.75</c:v>
                </c:pt>
                <c:pt idx="100">
                  <c:v>36.06</c:v>
                </c:pt>
                <c:pt idx="101">
                  <c:v>35.130000000000003</c:v>
                </c:pt>
                <c:pt idx="102">
                  <c:v>35.53</c:v>
                </c:pt>
                <c:pt idx="103">
                  <c:v>36.17</c:v>
                </c:pt>
                <c:pt idx="104">
                  <c:v>34.74</c:v>
                </c:pt>
                <c:pt idx="105">
                  <c:v>35.29</c:v>
                </c:pt>
                <c:pt idx="106">
                  <c:v>35.33</c:v>
                </c:pt>
                <c:pt idx="107">
                  <c:v>38.32</c:v>
                </c:pt>
                <c:pt idx="108">
                  <c:v>39.57</c:v>
                </c:pt>
                <c:pt idx="109">
                  <c:v>39.79</c:v>
                </c:pt>
                <c:pt idx="110">
                  <c:v>39.99</c:v>
                </c:pt>
                <c:pt idx="111">
                  <c:v>42.3</c:v>
                </c:pt>
                <c:pt idx="112">
                  <c:v>40.799999999999997</c:v>
                </c:pt>
                <c:pt idx="113">
                  <c:v>41.18</c:v>
                </c:pt>
                <c:pt idx="114">
                  <c:v>41.73</c:v>
                </c:pt>
                <c:pt idx="115">
                  <c:v>38.549999999999997</c:v>
                </c:pt>
                <c:pt idx="116">
                  <c:v>38.729999999999997</c:v>
                </c:pt>
                <c:pt idx="117">
                  <c:v>39.72</c:v>
                </c:pt>
                <c:pt idx="118">
                  <c:v>40.96</c:v>
                </c:pt>
                <c:pt idx="119">
                  <c:v>40.71</c:v>
                </c:pt>
                <c:pt idx="120">
                  <c:v>41.51</c:v>
                </c:pt>
                <c:pt idx="121">
                  <c:v>42.19</c:v>
                </c:pt>
                <c:pt idx="122">
                  <c:v>43.08</c:v>
                </c:pt>
                <c:pt idx="123">
                  <c:v>42.63</c:v>
                </c:pt>
                <c:pt idx="124">
                  <c:v>40.31</c:v>
                </c:pt>
                <c:pt idx="125">
                  <c:v>41.05</c:v>
                </c:pt>
                <c:pt idx="126">
                  <c:v>41.02</c:v>
                </c:pt>
                <c:pt idx="127">
                  <c:v>41.71</c:v>
                </c:pt>
                <c:pt idx="128">
                  <c:v>41.15</c:v>
                </c:pt>
                <c:pt idx="129">
                  <c:v>42.03</c:v>
                </c:pt>
                <c:pt idx="130">
                  <c:v>43.14</c:v>
                </c:pt>
                <c:pt idx="131">
                  <c:v>42.8</c:v>
                </c:pt>
                <c:pt idx="132">
                  <c:v>43.1</c:v>
                </c:pt>
                <c:pt idx="133">
                  <c:v>43.08</c:v>
                </c:pt>
                <c:pt idx="134">
                  <c:v>43.29</c:v>
                </c:pt>
                <c:pt idx="135">
                  <c:v>42.35</c:v>
                </c:pt>
                <c:pt idx="136">
                  <c:v>43.24</c:v>
                </c:pt>
                <c:pt idx="137">
                  <c:v>42.72</c:v>
                </c:pt>
                <c:pt idx="138">
                  <c:v>42.9</c:v>
                </c:pt>
                <c:pt idx="139">
                  <c:v>43.79</c:v>
                </c:pt>
                <c:pt idx="140">
                  <c:v>43.37</c:v>
                </c:pt>
                <c:pt idx="141">
                  <c:v>43.14</c:v>
                </c:pt>
                <c:pt idx="142">
                  <c:v>43.28</c:v>
                </c:pt>
                <c:pt idx="143">
                  <c:v>44.32</c:v>
                </c:pt>
                <c:pt idx="144">
                  <c:v>44.29</c:v>
                </c:pt>
                <c:pt idx="145">
                  <c:v>43.31</c:v>
                </c:pt>
                <c:pt idx="146">
                  <c:v>43.34</c:v>
                </c:pt>
                <c:pt idx="147">
                  <c:v>43.41</c:v>
                </c:pt>
                <c:pt idx="148">
                  <c:v>43.22</c:v>
                </c:pt>
                <c:pt idx="149">
                  <c:v>43.75</c:v>
                </c:pt>
                <c:pt idx="150">
                  <c:v>42.94</c:v>
                </c:pt>
                <c:pt idx="151">
                  <c:v>43.3</c:v>
                </c:pt>
                <c:pt idx="152">
                  <c:v>44.15</c:v>
                </c:pt>
                <c:pt idx="153">
                  <c:v>44.43</c:v>
                </c:pt>
                <c:pt idx="154">
                  <c:v>45.17</c:v>
                </c:pt>
                <c:pt idx="155">
                  <c:v>45.09</c:v>
                </c:pt>
                <c:pt idx="156">
                  <c:v>44.4</c:v>
                </c:pt>
                <c:pt idx="157">
                  <c:v>44.99</c:v>
                </c:pt>
                <c:pt idx="158">
                  <c:v>44.5</c:v>
                </c:pt>
                <c:pt idx="159">
                  <c:v>45.43</c:v>
                </c:pt>
                <c:pt idx="160">
                  <c:v>44.96</c:v>
                </c:pt>
                <c:pt idx="161">
                  <c:v>44.8</c:v>
                </c:pt>
                <c:pt idx="162">
                  <c:v>45.37</c:v>
                </c:pt>
                <c:pt idx="163">
                  <c:v>45.46</c:v>
                </c:pt>
                <c:pt idx="164">
                  <c:v>45.37</c:v>
                </c:pt>
                <c:pt idx="165">
                  <c:v>44.9</c:v>
                </c:pt>
                <c:pt idx="166">
                  <c:v>44.35</c:v>
                </c:pt>
                <c:pt idx="167">
                  <c:v>45.13</c:v>
                </c:pt>
                <c:pt idx="168">
                  <c:v>45.86</c:v>
                </c:pt>
                <c:pt idx="169">
                  <c:v>45.64</c:v>
                </c:pt>
                <c:pt idx="170">
                  <c:v>45.09</c:v>
                </c:pt>
                <c:pt idx="171">
                  <c:v>45.05</c:v>
                </c:pt>
                <c:pt idx="172">
                  <c:v>45.28</c:v>
                </c:pt>
                <c:pt idx="173">
                  <c:v>45.58</c:v>
                </c:pt>
                <c:pt idx="174">
                  <c:v>44.43</c:v>
                </c:pt>
                <c:pt idx="175">
                  <c:v>44.07</c:v>
                </c:pt>
                <c:pt idx="176">
                  <c:v>42.66</c:v>
                </c:pt>
                <c:pt idx="177">
                  <c:v>42.01</c:v>
                </c:pt>
                <c:pt idx="178">
                  <c:v>39.78</c:v>
                </c:pt>
                <c:pt idx="179">
                  <c:v>40.79</c:v>
                </c:pt>
                <c:pt idx="180">
                  <c:v>40.06</c:v>
                </c:pt>
                <c:pt idx="181">
                  <c:v>39.83</c:v>
                </c:pt>
                <c:pt idx="182">
                  <c:v>39.61</c:v>
                </c:pt>
                <c:pt idx="183">
                  <c:v>40.53</c:v>
                </c:pt>
                <c:pt idx="184">
                  <c:v>42.22</c:v>
                </c:pt>
                <c:pt idx="185">
                  <c:v>43.3</c:v>
                </c:pt>
                <c:pt idx="186">
                  <c:v>43.15</c:v>
                </c:pt>
                <c:pt idx="187">
                  <c:v>41.44</c:v>
                </c:pt>
                <c:pt idx="188">
                  <c:v>41.72</c:v>
                </c:pt>
                <c:pt idx="189">
                  <c:v>41.77</c:v>
                </c:pt>
                <c:pt idx="190">
                  <c:v>41.94</c:v>
                </c:pt>
                <c:pt idx="191">
                  <c:v>41.92</c:v>
                </c:pt>
                <c:pt idx="192">
                  <c:v>42.43</c:v>
                </c:pt>
                <c:pt idx="193">
                  <c:v>41.03</c:v>
                </c:pt>
                <c:pt idx="194">
                  <c:v>40.950000000000003</c:v>
                </c:pt>
                <c:pt idx="195">
                  <c:v>40.93</c:v>
                </c:pt>
                <c:pt idx="196">
                  <c:v>39.270000000000003</c:v>
                </c:pt>
                <c:pt idx="197">
                  <c:v>41.29</c:v>
                </c:pt>
                <c:pt idx="198">
                  <c:v>42.65</c:v>
                </c:pt>
                <c:pt idx="199">
                  <c:v>41.99</c:v>
                </c:pt>
                <c:pt idx="200">
                  <c:v>43.34</c:v>
                </c:pt>
                <c:pt idx="201">
                  <c:v>42.85</c:v>
                </c:pt>
                <c:pt idx="202">
                  <c:v>41.72</c:v>
                </c:pt>
                <c:pt idx="203">
                  <c:v>42.45</c:v>
                </c:pt>
                <c:pt idx="204">
                  <c:v>43.32</c:v>
                </c:pt>
                <c:pt idx="205">
                  <c:v>43.16</c:v>
                </c:pt>
                <c:pt idx="206">
                  <c:v>42.93</c:v>
                </c:pt>
                <c:pt idx="207">
                  <c:v>42.62</c:v>
                </c:pt>
                <c:pt idx="208">
                  <c:v>43.16</c:v>
                </c:pt>
                <c:pt idx="209">
                  <c:v>41.73</c:v>
                </c:pt>
                <c:pt idx="210">
                  <c:v>42.46</c:v>
                </c:pt>
                <c:pt idx="211">
                  <c:v>41.77</c:v>
                </c:pt>
                <c:pt idx="212">
                  <c:v>40.46</c:v>
                </c:pt>
                <c:pt idx="213">
                  <c:v>41.2</c:v>
                </c:pt>
                <c:pt idx="214">
                  <c:v>39.119999999999997</c:v>
                </c:pt>
                <c:pt idx="215">
                  <c:v>37.65</c:v>
                </c:pt>
                <c:pt idx="216">
                  <c:v>37.46</c:v>
                </c:pt>
                <c:pt idx="217">
                  <c:v>38.97</c:v>
                </c:pt>
                <c:pt idx="218">
                  <c:v>39.71</c:v>
                </c:pt>
                <c:pt idx="219">
                  <c:v>41.23</c:v>
                </c:pt>
                <c:pt idx="220">
                  <c:v>40.93</c:v>
                </c:pt>
                <c:pt idx="221">
                  <c:v>39.450000000000003</c:v>
                </c:pt>
                <c:pt idx="222">
                  <c:v>42.4</c:v>
                </c:pt>
                <c:pt idx="223">
                  <c:v>43.61</c:v>
                </c:pt>
                <c:pt idx="224">
                  <c:v>43.8</c:v>
                </c:pt>
                <c:pt idx="225">
                  <c:v>43.53</c:v>
                </c:pt>
                <c:pt idx="226">
                  <c:v>42.78</c:v>
                </c:pt>
                <c:pt idx="227">
                  <c:v>43.82</c:v>
                </c:pt>
                <c:pt idx="228">
                  <c:v>43.75</c:v>
                </c:pt>
                <c:pt idx="229">
                  <c:v>44.34</c:v>
                </c:pt>
                <c:pt idx="230">
                  <c:v>44.2</c:v>
                </c:pt>
                <c:pt idx="231">
                  <c:v>44.96</c:v>
                </c:pt>
                <c:pt idx="232">
                  <c:v>46.06</c:v>
                </c:pt>
                <c:pt idx="233">
                  <c:v>47.86</c:v>
                </c:pt>
                <c:pt idx="234">
                  <c:v>48.61</c:v>
                </c:pt>
                <c:pt idx="235">
                  <c:v>47.8</c:v>
                </c:pt>
                <c:pt idx="236">
                  <c:v>48.18</c:v>
                </c:pt>
                <c:pt idx="237">
                  <c:v>47.59</c:v>
                </c:pt>
                <c:pt idx="238">
                  <c:v>47.42</c:v>
                </c:pt>
                <c:pt idx="239">
                  <c:v>48.25</c:v>
                </c:pt>
                <c:pt idx="240">
                  <c:v>48.71</c:v>
                </c:pt>
                <c:pt idx="241">
                  <c:v>49.25</c:v>
                </c:pt>
                <c:pt idx="242">
                  <c:v>48.79</c:v>
                </c:pt>
                <c:pt idx="243">
                  <c:v>48.84</c:v>
                </c:pt>
                <c:pt idx="244">
                  <c:v>48.86</c:v>
                </c:pt>
                <c:pt idx="245">
                  <c:v>50.25</c:v>
                </c:pt>
                <c:pt idx="246">
                  <c:v>49.97</c:v>
                </c:pt>
                <c:pt idx="247">
                  <c:v>50.29</c:v>
                </c:pt>
                <c:pt idx="248">
                  <c:v>50.76</c:v>
                </c:pt>
                <c:pt idx="249">
                  <c:v>51.08</c:v>
                </c:pt>
                <c:pt idx="250">
                  <c:v>51.5</c:v>
                </c:pt>
                <c:pt idx="251">
                  <c:v>52.26</c:v>
                </c:pt>
                <c:pt idx="252">
                  <c:v>50.91</c:v>
                </c:pt>
                <c:pt idx="253">
                  <c:v>50.08</c:v>
                </c:pt>
                <c:pt idx="254">
                  <c:v>51.2</c:v>
                </c:pt>
                <c:pt idx="255">
                  <c:v>51.17</c:v>
                </c:pt>
                <c:pt idx="256">
                  <c:v>50.86</c:v>
                </c:pt>
                <c:pt idx="257">
                  <c:v>51.09</c:v>
                </c:pt>
                <c:pt idx="258">
                  <c:v>51.34</c:v>
                </c:pt>
                <c:pt idx="259">
                  <c:v>51.8</c:v>
                </c:pt>
                <c:pt idx="260">
                  <c:v>51.09</c:v>
                </c:pt>
                <c:pt idx="261">
                  <c:v>53.6</c:v>
                </c:pt>
                <c:pt idx="262">
                  <c:v>54.3</c:v>
                </c:pt>
                <c:pt idx="263">
                  <c:v>54.38</c:v>
                </c:pt>
                <c:pt idx="264">
                  <c:v>55.99</c:v>
                </c:pt>
                <c:pt idx="265">
                  <c:v>55.66</c:v>
                </c:pt>
                <c:pt idx="266">
                  <c:v>56.58</c:v>
                </c:pt>
                <c:pt idx="267">
                  <c:v>56.06</c:v>
                </c:pt>
                <c:pt idx="268">
                  <c:v>56.42</c:v>
                </c:pt>
                <c:pt idx="269">
                  <c:v>55.1</c:v>
                </c:pt>
                <c:pt idx="270">
                  <c:v>54.75</c:v>
                </c:pt>
                <c:pt idx="271">
                  <c:v>55.9</c:v>
                </c:pt>
                <c:pt idx="272">
                  <c:v>56.08</c:v>
                </c:pt>
                <c:pt idx="273">
                  <c:v>56.1</c:v>
                </c:pt>
                <c:pt idx="274">
                  <c:v>55.41</c:v>
                </c:pt>
                <c:pt idx="275">
                  <c:v>55.88</c:v>
                </c:pt>
                <c:pt idx="276">
                  <c:v>55.91</c:v>
                </c:pt>
                <c:pt idx="277">
                  <c:v>55.81</c:v>
                </c:pt>
                <c:pt idx="278">
                  <c:v>55.53</c:v>
                </c:pt>
                <c:pt idx="279">
                  <c:v>55.88</c:v>
                </c:pt>
                <c:pt idx="280">
                  <c:v>56.35</c:v>
                </c:pt>
                <c:pt idx="281">
                  <c:v>57.46</c:v>
                </c:pt>
                <c:pt idx="282">
                  <c:v>58.46</c:v>
                </c:pt>
                <c:pt idx="283">
                  <c:v>58.84</c:v>
                </c:pt>
                <c:pt idx="284">
                  <c:v>59.34</c:v>
                </c:pt>
                <c:pt idx="285">
                  <c:v>60.56</c:v>
                </c:pt>
                <c:pt idx="286">
                  <c:v>61.09</c:v>
                </c:pt>
                <c:pt idx="287">
                  <c:v>61.47</c:v>
                </c:pt>
                <c:pt idx="288">
                  <c:v>61.14</c:v>
                </c:pt>
                <c:pt idx="289">
                  <c:v>62.43</c:v>
                </c:pt>
                <c:pt idx="290">
                  <c:v>63.3</c:v>
                </c:pt>
                <c:pt idx="291">
                  <c:v>63.35</c:v>
                </c:pt>
                <c:pt idx="292">
                  <c:v>64.34</c:v>
                </c:pt>
                <c:pt idx="293">
                  <c:v>63.93</c:v>
                </c:pt>
                <c:pt idx="294">
                  <c:v>62.91</c:v>
                </c:pt>
                <c:pt idx="295">
                  <c:v>65.239999999999995</c:v>
                </c:pt>
                <c:pt idx="296">
                  <c:v>65.37</c:v>
                </c:pt>
                <c:pt idx="297">
                  <c:v>67.040000000000006</c:v>
                </c:pt>
                <c:pt idx="298">
                  <c:v>66.88</c:v>
                </c:pt>
                <c:pt idx="299">
                  <c:v>66.13</c:v>
                </c:pt>
                <c:pt idx="300">
                  <c:v>63.69</c:v>
                </c:pt>
                <c:pt idx="301">
                  <c:v>62.7</c:v>
                </c:pt>
                <c:pt idx="302">
                  <c:v>64.069999999999993</c:v>
                </c:pt>
                <c:pt idx="303">
                  <c:v>66.739999999999995</c:v>
                </c:pt>
                <c:pt idx="304">
                  <c:v>69.36</c:v>
                </c:pt>
                <c:pt idx="305">
                  <c:v>68.239999999999995</c:v>
                </c:pt>
                <c:pt idx="306">
                  <c:v>67.52</c:v>
                </c:pt>
                <c:pt idx="307">
                  <c:v>67.900000000000006</c:v>
                </c:pt>
                <c:pt idx="308">
                  <c:v>69.63</c:v>
                </c:pt>
                <c:pt idx="309">
                  <c:v>69.22</c:v>
                </c:pt>
                <c:pt idx="310">
                  <c:v>68.88</c:v>
                </c:pt>
                <c:pt idx="311">
                  <c:v>68.39</c:v>
                </c:pt>
                <c:pt idx="312">
                  <c:v>68</c:v>
                </c:pt>
                <c:pt idx="313">
                  <c:v>63.28</c:v>
                </c:pt>
                <c:pt idx="314">
                  <c:v>64.53</c:v>
                </c:pt>
                <c:pt idx="315">
                  <c:v>64.62</c:v>
                </c:pt>
                <c:pt idx="316">
                  <c:v>60.79</c:v>
                </c:pt>
                <c:pt idx="317">
                  <c:v>64.41</c:v>
                </c:pt>
                <c:pt idx="318">
                  <c:v>61.95</c:v>
                </c:pt>
                <c:pt idx="319">
                  <c:v>64.569999999999993</c:v>
                </c:pt>
                <c:pt idx="320">
                  <c:v>64.98</c:v>
                </c:pt>
                <c:pt idx="321">
                  <c:v>64.14</c:v>
                </c:pt>
                <c:pt idx="322">
                  <c:v>63.54</c:v>
                </c:pt>
                <c:pt idx="323">
                  <c:v>64.86</c:v>
                </c:pt>
                <c:pt idx="324">
                  <c:v>64.86</c:v>
                </c:pt>
                <c:pt idx="325">
                  <c:v>62.15</c:v>
                </c:pt>
                <c:pt idx="326">
                  <c:v>62.74</c:v>
                </c:pt>
                <c:pt idx="327">
                  <c:v>63.16</c:v>
                </c:pt>
                <c:pt idx="328">
                  <c:v>63.2</c:v>
                </c:pt>
                <c:pt idx="329">
                  <c:v>62.95</c:v>
                </c:pt>
                <c:pt idx="330">
                  <c:v>63.28</c:v>
                </c:pt>
                <c:pt idx="331">
                  <c:v>63.67</c:v>
                </c:pt>
                <c:pt idx="332">
                  <c:v>66.58</c:v>
                </c:pt>
                <c:pt idx="333">
                  <c:v>66.94</c:v>
                </c:pt>
                <c:pt idx="334">
                  <c:v>66.77</c:v>
                </c:pt>
                <c:pt idx="335">
                  <c:v>67.05</c:v>
                </c:pt>
                <c:pt idx="336">
                  <c:v>66.569999999999993</c:v>
                </c:pt>
                <c:pt idx="337">
                  <c:v>65.319999999999993</c:v>
                </c:pt>
                <c:pt idx="338">
                  <c:v>65.400000000000006</c:v>
                </c:pt>
                <c:pt idx="339">
                  <c:v>66.11</c:v>
                </c:pt>
                <c:pt idx="340">
                  <c:v>65.650000000000006</c:v>
                </c:pt>
                <c:pt idx="341">
                  <c:v>66.42</c:v>
                </c:pt>
                <c:pt idx="342">
                  <c:v>67.27</c:v>
                </c:pt>
                <c:pt idx="343">
                  <c:v>68.56</c:v>
                </c:pt>
                <c:pt idx="344">
                  <c:v>67.25</c:v>
                </c:pt>
                <c:pt idx="345">
                  <c:v>67.56</c:v>
                </c:pt>
                <c:pt idx="346">
                  <c:v>68.88</c:v>
                </c:pt>
                <c:pt idx="347">
                  <c:v>68.959999999999994</c:v>
                </c:pt>
                <c:pt idx="348">
                  <c:v>68.09</c:v>
                </c:pt>
                <c:pt idx="349">
                  <c:v>68.28</c:v>
                </c:pt>
                <c:pt idx="350">
                  <c:v>68.319999999999993</c:v>
                </c:pt>
                <c:pt idx="351">
                  <c:v>68.55</c:v>
                </c:pt>
                <c:pt idx="352">
                  <c:v>69.319999999999993</c:v>
                </c:pt>
                <c:pt idx="353">
                  <c:v>67.05</c:v>
                </c:pt>
                <c:pt idx="354">
                  <c:v>68.709999999999994</c:v>
                </c:pt>
                <c:pt idx="355">
                  <c:v>69.459999999999994</c:v>
                </c:pt>
                <c:pt idx="356">
                  <c:v>68.709999999999994</c:v>
                </c:pt>
                <c:pt idx="357">
                  <c:v>66.66</c:v>
                </c:pt>
                <c:pt idx="358">
                  <c:v>65.11</c:v>
                </c:pt>
                <c:pt idx="359">
                  <c:v>66.44</c:v>
                </c:pt>
                <c:pt idx="360">
                  <c:v>68.459999999999994</c:v>
                </c:pt>
                <c:pt idx="361">
                  <c:v>68.650000000000006</c:v>
                </c:pt>
                <c:pt idx="362">
                  <c:v>68.87</c:v>
                </c:pt>
                <c:pt idx="363">
                  <c:v>69.459999999999994</c:v>
                </c:pt>
                <c:pt idx="364">
                  <c:v>69.63</c:v>
                </c:pt>
                <c:pt idx="365">
                  <c:v>69.319999999999993</c:v>
                </c:pt>
                <c:pt idx="366">
                  <c:v>70.25</c:v>
                </c:pt>
                <c:pt idx="367">
                  <c:v>71.349999999999994</c:v>
                </c:pt>
                <c:pt idx="368">
                  <c:v>71.31</c:v>
                </c:pt>
                <c:pt idx="369">
                  <c:v>71.89</c:v>
                </c:pt>
                <c:pt idx="370">
                  <c:v>71.489999999999995</c:v>
                </c:pt>
                <c:pt idx="371">
                  <c:v>72.22</c:v>
                </c:pt>
                <c:pt idx="372">
                  <c:v>72.22</c:v>
                </c:pt>
                <c:pt idx="373">
                  <c:v>72.52</c:v>
                </c:pt>
                <c:pt idx="374">
                  <c:v>72.69</c:v>
                </c:pt>
                <c:pt idx="375">
                  <c:v>72.86</c:v>
                </c:pt>
                <c:pt idx="376">
                  <c:v>73.989999999999995</c:v>
                </c:pt>
                <c:pt idx="377">
                  <c:v>74.39</c:v>
                </c:pt>
                <c:pt idx="378">
                  <c:v>73.08</c:v>
                </c:pt>
                <c:pt idx="379">
                  <c:v>73.510000000000005</c:v>
                </c:pt>
                <c:pt idx="380">
                  <c:v>74.900000000000006</c:v>
                </c:pt>
                <c:pt idx="381">
                  <c:v>74.81</c:v>
                </c:pt>
                <c:pt idx="382">
                  <c:v>75.19</c:v>
                </c:pt>
                <c:pt idx="383">
                  <c:v>75.56</c:v>
                </c:pt>
                <c:pt idx="384">
                  <c:v>76.180000000000007</c:v>
                </c:pt>
                <c:pt idx="385">
                  <c:v>74.680000000000007</c:v>
                </c:pt>
                <c:pt idx="386">
                  <c:v>74.760000000000005</c:v>
                </c:pt>
                <c:pt idx="387">
                  <c:v>75.13</c:v>
                </c:pt>
                <c:pt idx="388">
                  <c:v>75.84</c:v>
                </c:pt>
                <c:pt idx="389">
                  <c:v>76.17</c:v>
                </c:pt>
                <c:pt idx="390">
                  <c:v>77.16</c:v>
                </c:pt>
                <c:pt idx="391">
                  <c:v>74.53</c:v>
                </c:pt>
                <c:pt idx="392">
                  <c:v>73.430000000000007</c:v>
                </c:pt>
                <c:pt idx="393">
                  <c:v>74.12</c:v>
                </c:pt>
                <c:pt idx="394">
                  <c:v>75.55</c:v>
                </c:pt>
                <c:pt idx="395">
                  <c:v>75.16</c:v>
                </c:pt>
                <c:pt idx="396">
                  <c:v>76.489999999999995</c:v>
                </c:pt>
                <c:pt idx="397">
                  <c:v>74.760000000000005</c:v>
                </c:pt>
                <c:pt idx="398">
                  <c:v>73.47</c:v>
                </c:pt>
                <c:pt idx="399">
                  <c:v>73.59</c:v>
                </c:pt>
                <c:pt idx="400">
                  <c:v>68.62</c:v>
                </c:pt>
                <c:pt idx="401">
                  <c:v>69.349999999999994</c:v>
                </c:pt>
                <c:pt idx="402">
                  <c:v>72.23</c:v>
                </c:pt>
                <c:pt idx="403">
                  <c:v>73.790000000000006</c:v>
                </c:pt>
                <c:pt idx="404">
                  <c:v>74.099999999999994</c:v>
                </c:pt>
                <c:pt idx="405">
                  <c:v>74.5</c:v>
                </c:pt>
                <c:pt idx="406">
                  <c:v>74.48</c:v>
                </c:pt>
                <c:pt idx="407">
                  <c:v>74.739999999999995</c:v>
                </c:pt>
                <c:pt idx="408">
                  <c:v>76.05</c:v>
                </c:pt>
                <c:pt idx="409">
                  <c:v>76.33</c:v>
                </c:pt>
                <c:pt idx="410">
                  <c:v>72.89</c:v>
                </c:pt>
                <c:pt idx="411">
                  <c:v>72.41</c:v>
                </c:pt>
                <c:pt idx="412">
                  <c:v>70.38</c:v>
                </c:pt>
                <c:pt idx="413">
                  <c:v>71.290000000000006</c:v>
                </c:pt>
                <c:pt idx="414">
                  <c:v>70.7</c:v>
                </c:pt>
                <c:pt idx="415">
                  <c:v>69.040000000000006</c:v>
                </c:pt>
                <c:pt idx="416">
                  <c:v>70.63</c:v>
                </c:pt>
                <c:pt idx="417">
                  <c:v>71.44</c:v>
                </c:pt>
                <c:pt idx="418">
                  <c:v>71.31</c:v>
                </c:pt>
                <c:pt idx="419">
                  <c:v>70.59</c:v>
                </c:pt>
                <c:pt idx="420">
                  <c:v>69.510000000000005</c:v>
                </c:pt>
                <c:pt idx="421">
                  <c:v>69.03</c:v>
                </c:pt>
                <c:pt idx="422">
                  <c:v>68.23</c:v>
                </c:pt>
                <c:pt idx="423">
                  <c:v>66.45</c:v>
                </c:pt>
                <c:pt idx="424">
                  <c:v>65.180000000000007</c:v>
                </c:pt>
                <c:pt idx="425">
                  <c:v>68.75</c:v>
                </c:pt>
                <c:pt idx="426">
                  <c:v>71.05</c:v>
                </c:pt>
                <c:pt idx="427">
                  <c:v>72.25</c:v>
                </c:pt>
                <c:pt idx="428">
                  <c:v>71.069999999999993</c:v>
                </c:pt>
                <c:pt idx="429">
                  <c:v>72.7</c:v>
                </c:pt>
                <c:pt idx="430">
                  <c:v>73.41</c:v>
                </c:pt>
                <c:pt idx="431">
                  <c:v>72.989999999999995</c:v>
                </c:pt>
                <c:pt idx="432">
                  <c:v>71.59</c:v>
                </c:pt>
                <c:pt idx="433">
                  <c:v>73.03</c:v>
                </c:pt>
                <c:pt idx="434">
                  <c:v>72.61</c:v>
                </c:pt>
                <c:pt idx="435">
                  <c:v>72.22</c:v>
                </c:pt>
                <c:pt idx="436">
                  <c:v>71.69</c:v>
                </c:pt>
                <c:pt idx="437">
                  <c:v>72.599999999999994</c:v>
                </c:pt>
                <c:pt idx="438">
                  <c:v>71.45</c:v>
                </c:pt>
                <c:pt idx="439">
                  <c:v>72.92</c:v>
                </c:pt>
                <c:pt idx="440">
                  <c:v>73.510000000000005</c:v>
                </c:pt>
                <c:pt idx="441">
                  <c:v>73.599999999999994</c:v>
                </c:pt>
                <c:pt idx="442">
                  <c:v>75.459999999999994</c:v>
                </c:pt>
                <c:pt idx="443">
                  <c:v>75.67</c:v>
                </c:pt>
                <c:pt idx="444">
                  <c:v>75.34</c:v>
                </c:pt>
                <c:pt idx="445">
                  <c:v>73.92</c:v>
                </c:pt>
                <c:pt idx="446">
                  <c:v>74.36</c:v>
                </c:pt>
                <c:pt idx="447">
                  <c:v>76.19</c:v>
                </c:pt>
                <c:pt idx="448">
                  <c:v>77.25</c:v>
                </c:pt>
                <c:pt idx="449">
                  <c:v>78.09</c:v>
                </c:pt>
                <c:pt idx="450">
                  <c:v>79.53</c:v>
                </c:pt>
                <c:pt idx="451">
                  <c:v>79.09</c:v>
                </c:pt>
                <c:pt idx="452">
                  <c:v>78.64</c:v>
                </c:pt>
                <c:pt idx="453">
                  <c:v>78.52</c:v>
                </c:pt>
                <c:pt idx="454">
                  <c:v>79.28</c:v>
                </c:pt>
                <c:pt idx="455">
                  <c:v>81.260000000000005</c:v>
                </c:pt>
                <c:pt idx="456">
                  <c:v>82.56</c:v>
                </c:pt>
                <c:pt idx="457">
                  <c:v>81.08</c:v>
                </c:pt>
                <c:pt idx="458">
                  <c:v>81.95</c:v>
                </c:pt>
                <c:pt idx="459">
                  <c:v>82.39</c:v>
                </c:pt>
                <c:pt idx="460">
                  <c:v>83.65</c:v>
                </c:pt>
                <c:pt idx="461">
                  <c:v>83.42</c:v>
                </c:pt>
                <c:pt idx="462">
                  <c:v>83.18</c:v>
                </c:pt>
                <c:pt idx="463">
                  <c:v>84</c:v>
                </c:pt>
                <c:pt idx="464">
                  <c:v>84.86</c:v>
                </c:pt>
                <c:pt idx="465">
                  <c:v>84.33</c:v>
                </c:pt>
                <c:pt idx="466">
                  <c:v>85.08</c:v>
                </c:pt>
                <c:pt idx="467">
                  <c:v>85.82</c:v>
                </c:pt>
                <c:pt idx="468">
                  <c:v>84.61</c:v>
                </c:pt>
                <c:pt idx="469">
                  <c:v>85.53</c:v>
                </c:pt>
                <c:pt idx="470">
                  <c:v>85.99</c:v>
                </c:pt>
                <c:pt idx="471">
                  <c:v>86.4</c:v>
                </c:pt>
                <c:pt idx="472">
                  <c:v>84.58</c:v>
                </c:pt>
                <c:pt idx="473">
                  <c:v>84.32</c:v>
                </c:pt>
                <c:pt idx="474">
                  <c:v>84.38</c:v>
                </c:pt>
                <c:pt idx="475">
                  <c:v>84.71</c:v>
                </c:pt>
                <c:pt idx="476">
                  <c:v>84.72</c:v>
                </c:pt>
                <c:pt idx="477">
                  <c:v>81.99</c:v>
                </c:pt>
                <c:pt idx="478">
                  <c:v>80.540000000000006</c:v>
                </c:pt>
                <c:pt idx="479">
                  <c:v>82.74</c:v>
                </c:pt>
                <c:pt idx="480">
                  <c:v>83.43</c:v>
                </c:pt>
                <c:pt idx="481">
                  <c:v>84.78</c:v>
                </c:pt>
                <c:pt idx="482">
                  <c:v>82.64</c:v>
                </c:pt>
                <c:pt idx="483">
                  <c:v>82.87</c:v>
                </c:pt>
                <c:pt idx="484">
                  <c:v>82.17</c:v>
                </c:pt>
                <c:pt idx="485">
                  <c:v>82.05</c:v>
                </c:pt>
                <c:pt idx="486">
                  <c:v>82.43</c:v>
                </c:pt>
                <c:pt idx="487">
                  <c:v>80.28</c:v>
                </c:pt>
                <c:pt idx="488">
                  <c:v>81.239999999999995</c:v>
                </c:pt>
                <c:pt idx="489">
                  <c:v>78.89</c:v>
                </c:pt>
                <c:pt idx="490">
                  <c:v>79.7</c:v>
                </c:pt>
                <c:pt idx="491">
                  <c:v>82.31</c:v>
                </c:pt>
                <c:pt idx="492">
                  <c:v>82.25</c:v>
                </c:pt>
                <c:pt idx="493">
                  <c:v>82.22</c:v>
                </c:pt>
                <c:pt idx="494">
                  <c:v>72.72</c:v>
                </c:pt>
                <c:pt idx="495">
                  <c:v>73.44</c:v>
                </c:pt>
                <c:pt idx="496">
                  <c:v>70.569999999999993</c:v>
                </c:pt>
                <c:pt idx="497">
                  <c:v>68.87</c:v>
                </c:pt>
                <c:pt idx="498">
                  <c:v>69.84</c:v>
                </c:pt>
                <c:pt idx="499">
                  <c:v>69.88</c:v>
                </c:pt>
                <c:pt idx="500">
                  <c:v>73.08</c:v>
                </c:pt>
                <c:pt idx="501">
                  <c:v>75.44</c:v>
                </c:pt>
                <c:pt idx="502">
                  <c:v>75.819999999999993</c:v>
                </c:pt>
                <c:pt idx="503">
                  <c:v>74.42</c:v>
                </c:pt>
                <c:pt idx="504">
                  <c:v>75.150000000000006</c:v>
                </c:pt>
                <c:pt idx="505">
                  <c:v>74.39</c:v>
                </c:pt>
                <c:pt idx="506">
                  <c:v>73.7</c:v>
                </c:pt>
                <c:pt idx="507">
                  <c:v>73.88</c:v>
                </c:pt>
                <c:pt idx="508">
                  <c:v>75.02</c:v>
                </c:pt>
                <c:pt idx="509">
                  <c:v>73.52</c:v>
                </c:pt>
                <c:pt idx="510">
                  <c:v>71.52</c:v>
                </c:pt>
                <c:pt idx="511">
                  <c:v>73.95</c:v>
                </c:pt>
                <c:pt idx="512">
                  <c:v>75.510000000000005</c:v>
                </c:pt>
                <c:pt idx="513">
                  <c:v>76.849999999999994</c:v>
                </c:pt>
                <c:pt idx="514">
                  <c:v>76.14</c:v>
                </c:pt>
                <c:pt idx="515">
                  <c:v>76.14</c:v>
                </c:pt>
                <c:pt idx="516">
                  <c:v>76.14</c:v>
                </c:pt>
                <c:pt idx="517">
                  <c:v>78.010000000000005</c:v>
                </c:pt>
                <c:pt idx="518">
                  <c:v>79.319999999999993</c:v>
                </c:pt>
                <c:pt idx="519">
                  <c:v>77.78</c:v>
                </c:pt>
                <c:pt idx="520">
                  <c:v>78.98</c:v>
                </c:pt>
                <c:pt idx="521">
                  <c:v>80</c:v>
                </c:pt>
                <c:pt idx="522">
                  <c:v>80.8</c:v>
                </c:pt>
                <c:pt idx="523">
                  <c:v>81.99</c:v>
                </c:pt>
                <c:pt idx="524">
                  <c:v>81.75</c:v>
                </c:pt>
                <c:pt idx="525">
                  <c:v>80.87</c:v>
                </c:pt>
                <c:pt idx="526">
                  <c:v>83.72</c:v>
                </c:pt>
                <c:pt idx="527">
                  <c:v>84.67</c:v>
                </c:pt>
                <c:pt idx="528">
                  <c:v>84.47</c:v>
                </c:pt>
                <c:pt idx="529">
                  <c:v>86.06</c:v>
                </c:pt>
                <c:pt idx="530">
                  <c:v>86.48</c:v>
                </c:pt>
                <c:pt idx="531">
                  <c:v>87.51</c:v>
                </c:pt>
                <c:pt idx="532">
                  <c:v>88.44</c:v>
                </c:pt>
                <c:pt idx="533">
                  <c:v>88.38</c:v>
                </c:pt>
                <c:pt idx="534">
                  <c:v>87.89</c:v>
                </c:pt>
                <c:pt idx="535">
                  <c:v>86.27</c:v>
                </c:pt>
                <c:pt idx="536">
                  <c:v>88.2</c:v>
                </c:pt>
                <c:pt idx="537">
                  <c:v>89.96</c:v>
                </c:pt>
                <c:pt idx="538">
                  <c:v>89.34</c:v>
                </c:pt>
                <c:pt idx="539">
                  <c:v>90.03</c:v>
                </c:pt>
                <c:pt idx="540">
                  <c:v>91.21</c:v>
                </c:pt>
                <c:pt idx="541">
                  <c:v>89.16</c:v>
                </c:pt>
                <c:pt idx="542">
                  <c:v>89.47</c:v>
                </c:pt>
                <c:pt idx="543">
                  <c:v>91.11</c:v>
                </c:pt>
                <c:pt idx="544">
                  <c:v>93.27</c:v>
                </c:pt>
                <c:pt idx="545">
                  <c:v>92.69</c:v>
                </c:pt>
                <c:pt idx="546">
                  <c:v>90.78</c:v>
                </c:pt>
                <c:pt idx="547">
                  <c:v>91.55</c:v>
                </c:pt>
                <c:pt idx="548">
                  <c:v>91.41</c:v>
                </c:pt>
                <c:pt idx="549">
                  <c:v>94.44</c:v>
                </c:pt>
                <c:pt idx="550">
                  <c:v>96.48</c:v>
                </c:pt>
                <c:pt idx="551">
                  <c:v>93.28</c:v>
                </c:pt>
                <c:pt idx="552">
                  <c:v>94.81</c:v>
                </c:pt>
                <c:pt idx="553">
                  <c:v>92.97</c:v>
                </c:pt>
                <c:pt idx="554">
                  <c:v>93.54</c:v>
                </c:pt>
                <c:pt idx="555">
                  <c:v>95.39</c:v>
                </c:pt>
                <c:pt idx="556">
                  <c:v>96.84</c:v>
                </c:pt>
                <c:pt idx="557">
                  <c:v>96.84</c:v>
                </c:pt>
                <c:pt idx="558">
                  <c:v>99.08</c:v>
                </c:pt>
                <c:pt idx="559">
                  <c:v>97.93</c:v>
                </c:pt>
                <c:pt idx="560">
                  <c:v>100.99</c:v>
                </c:pt>
                <c:pt idx="561">
                  <c:v>104.97</c:v>
                </c:pt>
                <c:pt idx="562">
                  <c:v>112.93</c:v>
                </c:pt>
                <c:pt idx="563">
                  <c:v>110.46</c:v>
                </c:pt>
                <c:pt idx="564">
                  <c:v>118.11</c:v>
                </c:pt>
                <c:pt idx="565">
                  <c:v>123.21</c:v>
                </c:pt>
                <c:pt idx="566">
                  <c:v>127.98</c:v>
                </c:pt>
                <c:pt idx="567">
                  <c:v>111.14</c:v>
                </c:pt>
                <c:pt idx="568">
                  <c:v>109.33</c:v>
                </c:pt>
                <c:pt idx="569">
                  <c:v>112.67</c:v>
                </c:pt>
                <c:pt idx="570">
                  <c:v>106.9</c:v>
                </c:pt>
                <c:pt idx="571">
                  <c:v>99.91</c:v>
                </c:pt>
                <c:pt idx="572">
                  <c:v>98.02</c:v>
                </c:pt>
                <c:pt idx="573">
                  <c:v>106.64</c:v>
                </c:pt>
                <c:pt idx="574">
                  <c:v>107.93</c:v>
                </c:pt>
                <c:pt idx="575">
                  <c:v>115.62</c:v>
                </c:pt>
                <c:pt idx="576">
                  <c:v>115.48</c:v>
                </c:pt>
                <c:pt idx="577">
                  <c:v>121.6</c:v>
                </c:pt>
                <c:pt idx="578">
                  <c:v>119.03</c:v>
                </c:pt>
                <c:pt idx="579">
                  <c:v>120.65</c:v>
                </c:pt>
                <c:pt idx="580">
                  <c:v>112.48</c:v>
                </c:pt>
                <c:pt idx="581">
                  <c:v>110.23</c:v>
                </c:pt>
                <c:pt idx="582">
                  <c:v>113.45</c:v>
                </c:pt>
                <c:pt idx="583">
                  <c:v>107.91</c:v>
                </c:pt>
                <c:pt idx="584">
                  <c:v>104.39</c:v>
                </c:pt>
                <c:pt idx="585">
                  <c:v>107.53</c:v>
                </c:pt>
                <c:pt idx="586">
                  <c:v>106.64</c:v>
                </c:pt>
                <c:pt idx="587">
                  <c:v>101.07</c:v>
                </c:pt>
                <c:pt idx="588">
                  <c:v>100.58</c:v>
                </c:pt>
                <c:pt idx="589">
                  <c:v>102.78</c:v>
                </c:pt>
                <c:pt idx="590">
                  <c:v>98.48</c:v>
                </c:pt>
                <c:pt idx="591">
                  <c:v>104.64</c:v>
                </c:pt>
                <c:pt idx="592">
                  <c:v>108.78</c:v>
                </c:pt>
                <c:pt idx="593">
                  <c:v>111.7</c:v>
                </c:pt>
                <c:pt idx="594">
                  <c:v>111.7</c:v>
                </c:pt>
                <c:pt idx="595">
                  <c:v>113.16</c:v>
                </c:pt>
                <c:pt idx="596">
                  <c:v>107.25</c:v>
                </c:pt>
                <c:pt idx="597">
                  <c:v>106.8</c:v>
                </c:pt>
                <c:pt idx="598">
                  <c:v>108.33</c:v>
                </c:pt>
                <c:pt idx="599">
                  <c:v>106.65</c:v>
                </c:pt>
                <c:pt idx="600">
                  <c:v>102.32</c:v>
                </c:pt>
                <c:pt idx="601">
                  <c:v>104.99</c:v>
                </c:pt>
                <c:pt idx="602">
                  <c:v>105.32</c:v>
                </c:pt>
                <c:pt idx="603">
                  <c:v>107.59</c:v>
                </c:pt>
                <c:pt idx="604">
                  <c:v>109.34</c:v>
                </c:pt>
                <c:pt idx="605">
                  <c:v>107.58</c:v>
                </c:pt>
                <c:pt idx="606">
                  <c:v>104.97</c:v>
                </c:pt>
                <c:pt idx="607">
                  <c:v>110.14</c:v>
                </c:pt>
                <c:pt idx="608">
                  <c:v>110.9</c:v>
                </c:pt>
                <c:pt idx="609">
                  <c:v>112.39</c:v>
                </c:pt>
                <c:pt idx="610">
                  <c:v>105.94</c:v>
                </c:pt>
                <c:pt idx="611">
                  <c:v>102.46</c:v>
                </c:pt>
                <c:pt idx="612">
                  <c:v>107.51</c:v>
                </c:pt>
                <c:pt idx="613">
                  <c:v>107.45</c:v>
                </c:pt>
                <c:pt idx="614">
                  <c:v>111.55</c:v>
                </c:pt>
                <c:pt idx="615">
                  <c:v>114.24</c:v>
                </c:pt>
                <c:pt idx="616">
                  <c:v>111.93</c:v>
                </c:pt>
                <c:pt idx="617">
                  <c:v>109.11</c:v>
                </c:pt>
                <c:pt idx="618">
                  <c:v>112.04</c:v>
                </c:pt>
                <c:pt idx="619">
                  <c:v>112.55</c:v>
                </c:pt>
                <c:pt idx="620">
                  <c:v>113.42</c:v>
                </c:pt>
                <c:pt idx="621">
                  <c:v>113.56</c:v>
                </c:pt>
                <c:pt idx="622">
                  <c:v>114.03</c:v>
                </c:pt>
                <c:pt idx="623">
                  <c:v>117.4</c:v>
                </c:pt>
                <c:pt idx="624">
                  <c:v>119.43</c:v>
                </c:pt>
                <c:pt idx="625">
                  <c:v>121.67</c:v>
                </c:pt>
                <c:pt idx="626">
                  <c:v>122.84</c:v>
                </c:pt>
                <c:pt idx="627">
                  <c:v>116.29</c:v>
                </c:pt>
                <c:pt idx="628">
                  <c:v>117.61</c:v>
                </c:pt>
                <c:pt idx="629">
                  <c:v>119.72</c:v>
                </c:pt>
                <c:pt idx="630">
                  <c:v>119.51</c:v>
                </c:pt>
                <c:pt idx="631">
                  <c:v>120.57</c:v>
                </c:pt>
                <c:pt idx="632">
                  <c:v>123.58</c:v>
                </c:pt>
                <c:pt idx="633">
                  <c:v>123.07</c:v>
                </c:pt>
                <c:pt idx="634">
                  <c:v>122.01</c:v>
                </c:pt>
                <c:pt idx="635">
                  <c:v>122.27</c:v>
                </c:pt>
                <c:pt idx="636">
                  <c:v>121.17</c:v>
                </c:pt>
                <c:pt idx="637">
                  <c:v>118.51</c:v>
                </c:pt>
                <c:pt idx="638">
                  <c:v>119.81</c:v>
                </c:pt>
                <c:pt idx="639">
                  <c:v>113.12</c:v>
                </c:pt>
                <c:pt idx="640">
                  <c:v>114.13</c:v>
                </c:pt>
                <c:pt idx="641">
                  <c:v>114.65</c:v>
                </c:pt>
                <c:pt idx="642">
                  <c:v>111.74</c:v>
                </c:pt>
                <c:pt idx="643">
                  <c:v>110.05</c:v>
                </c:pt>
                <c:pt idx="644">
                  <c:v>113.12</c:v>
                </c:pt>
                <c:pt idx="645">
                  <c:v>115.09</c:v>
                </c:pt>
                <c:pt idx="646">
                  <c:v>117.98</c:v>
                </c:pt>
                <c:pt idx="647">
                  <c:v>116.26</c:v>
                </c:pt>
                <c:pt idx="648">
                  <c:v>114.81</c:v>
                </c:pt>
                <c:pt idx="649">
                  <c:v>111.63</c:v>
                </c:pt>
                <c:pt idx="650">
                  <c:v>113.5</c:v>
                </c:pt>
                <c:pt idx="651">
                  <c:v>102.77</c:v>
                </c:pt>
                <c:pt idx="652">
                  <c:v>100.69</c:v>
                </c:pt>
                <c:pt idx="653">
                  <c:v>104.65</c:v>
                </c:pt>
                <c:pt idx="654">
                  <c:v>107.02</c:v>
                </c:pt>
                <c:pt idx="655">
                  <c:v>107.1</c:v>
                </c:pt>
                <c:pt idx="656">
                  <c:v>99.49</c:v>
                </c:pt>
                <c:pt idx="657">
                  <c:v>99.57</c:v>
                </c:pt>
                <c:pt idx="658">
                  <c:v>99.1</c:v>
                </c:pt>
                <c:pt idx="659">
                  <c:v>101.16</c:v>
                </c:pt>
                <c:pt idx="660">
                  <c:v>106.27</c:v>
                </c:pt>
                <c:pt idx="661">
                  <c:v>107.35</c:v>
                </c:pt>
                <c:pt idx="662">
                  <c:v>106.92</c:v>
                </c:pt>
                <c:pt idx="663">
                  <c:v>103.86</c:v>
                </c:pt>
                <c:pt idx="664">
                  <c:v>103.2</c:v>
                </c:pt>
                <c:pt idx="665">
                  <c:v>105.15</c:v>
                </c:pt>
                <c:pt idx="666">
                  <c:v>104.4</c:v>
                </c:pt>
                <c:pt idx="667">
                  <c:v>106.62</c:v>
                </c:pt>
                <c:pt idx="668">
                  <c:v>107.14</c:v>
                </c:pt>
                <c:pt idx="669">
                  <c:v>110.01</c:v>
                </c:pt>
                <c:pt idx="670">
                  <c:v>100.03</c:v>
                </c:pt>
                <c:pt idx="671">
                  <c:v>100.54</c:v>
                </c:pt>
                <c:pt idx="672">
                  <c:v>96.78</c:v>
                </c:pt>
                <c:pt idx="673">
                  <c:v>94.12</c:v>
                </c:pt>
                <c:pt idx="674">
                  <c:v>94.92</c:v>
                </c:pt>
                <c:pt idx="675">
                  <c:v>96.65</c:v>
                </c:pt>
                <c:pt idx="676">
                  <c:v>96.31</c:v>
                </c:pt>
                <c:pt idx="677">
                  <c:v>97.4</c:v>
                </c:pt>
                <c:pt idx="678">
                  <c:v>99.6</c:v>
                </c:pt>
                <c:pt idx="679">
                  <c:v>98.15</c:v>
                </c:pt>
                <c:pt idx="680">
                  <c:v>95.1</c:v>
                </c:pt>
                <c:pt idx="681">
                  <c:v>92.34</c:v>
                </c:pt>
                <c:pt idx="682">
                  <c:v>93.65</c:v>
                </c:pt>
                <c:pt idx="683">
                  <c:v>96.59</c:v>
                </c:pt>
                <c:pt idx="684">
                  <c:v>96.72</c:v>
                </c:pt>
                <c:pt idx="685">
                  <c:v>96.48</c:v>
                </c:pt>
                <c:pt idx="686">
                  <c:v>100.22</c:v>
                </c:pt>
                <c:pt idx="687">
                  <c:v>101.22</c:v>
                </c:pt>
                <c:pt idx="688">
                  <c:v>99.34</c:v>
                </c:pt>
                <c:pt idx="689">
                  <c:v>100.99</c:v>
                </c:pt>
                <c:pt idx="690">
                  <c:v>105.09</c:v>
                </c:pt>
                <c:pt idx="691">
                  <c:v>99.31</c:v>
                </c:pt>
                <c:pt idx="692">
                  <c:v>96.49</c:v>
                </c:pt>
                <c:pt idx="693">
                  <c:v>92.36</c:v>
                </c:pt>
                <c:pt idx="694">
                  <c:v>93.02</c:v>
                </c:pt>
                <c:pt idx="702" formatCode="General">
                  <c:v>92.86</c:v>
                </c:pt>
                <c:pt idx="703" formatCode="General">
                  <c:v>93.02</c:v>
                </c:pt>
                <c:pt idx="704" formatCode="General">
                  <c:v>91.81</c:v>
                </c:pt>
              </c:numCache>
            </c:numRef>
          </c:val>
          <c:smooth val="0"/>
          <c:extLst>
            <c:ext xmlns:c16="http://schemas.microsoft.com/office/drawing/2014/chart" uri="{C3380CC4-5D6E-409C-BE32-E72D297353CC}">
              <c16:uniqueId val="{00000009-40D5-4F5F-B9FD-FFF58024801C}"/>
            </c:ext>
          </c:extLst>
        </c:ser>
        <c:dLbls>
          <c:showLegendKey val="0"/>
          <c:showVal val="0"/>
          <c:showCatName val="0"/>
          <c:showSerName val="0"/>
          <c:showPercent val="0"/>
          <c:showBubbleSize val="0"/>
        </c:dLbls>
        <c:marker val="1"/>
        <c:smooth val="0"/>
        <c:axId val="622158559"/>
        <c:axId val="622159807"/>
      </c:lineChart>
      <c:dateAx>
        <c:axId val="667747983"/>
        <c:scaling>
          <c:orientation val="minMax"/>
          <c:max val="44809"/>
          <c:min val="44198"/>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67752143"/>
        <c:crosses val="autoZero"/>
        <c:auto val="0"/>
        <c:lblOffset val="100"/>
        <c:baseTimeUnit val="days"/>
        <c:majorUnit val="2"/>
        <c:majorTimeUnit val="months"/>
      </c:dateAx>
      <c:valAx>
        <c:axId val="667752143"/>
        <c:scaling>
          <c:orientation val="minMax"/>
          <c:min val="0"/>
        </c:scaling>
        <c:delete val="0"/>
        <c:axPos val="l"/>
        <c:majorGridlines>
          <c:spPr>
            <a:ln w="9525" cap="flat" cmpd="sng" algn="ctr">
              <a:solidFill>
                <a:sysClr val="window" lastClr="FFFFFF">
                  <a:lumMod val="95000"/>
                </a:sysClr>
              </a:solidFill>
              <a:round/>
            </a:ln>
            <a:effectLst/>
          </c:spPr>
        </c:majorGridlines>
        <c:title>
          <c:tx>
            <c:rich>
              <a:bodyPr rot="-5400000" vert="horz"/>
              <a:lstStyle/>
              <a:p>
                <a:pPr>
                  <a:defRPr/>
                </a:pPr>
                <a:r>
                  <a:rPr lang="en-US"/>
                  <a:t>$/MMBtu</a:t>
                </a:r>
              </a:p>
            </c:rich>
          </c:tx>
          <c:layout>
            <c:manualLayout>
              <c:xMode val="edge"/>
              <c:yMode val="edge"/>
              <c:x val="1.7271267948524446E-2"/>
              <c:y val="0.46402222561515705"/>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667747983"/>
        <c:crosses val="autoZero"/>
        <c:crossBetween val="between"/>
        <c:majorUnit val="10"/>
      </c:valAx>
      <c:valAx>
        <c:axId val="622159807"/>
        <c:scaling>
          <c:orientation val="minMax"/>
        </c:scaling>
        <c:delete val="0"/>
        <c:axPos val="r"/>
        <c:title>
          <c:tx>
            <c:rich>
              <a:bodyPr/>
              <a:lstStyle/>
              <a:p>
                <a:pPr>
                  <a:defRPr/>
                </a:pPr>
                <a:r>
                  <a:rPr lang="en-US"/>
                  <a:t>$/bbl</a:t>
                </a:r>
              </a:p>
            </c:rich>
          </c:tx>
          <c:layout/>
          <c:overlay val="0"/>
        </c:title>
        <c:numFmt formatCode="0" sourceLinked="0"/>
        <c:majorTickMark val="out"/>
        <c:minorTickMark val="none"/>
        <c:tickLblPos val="nextTo"/>
        <c:crossAx val="622158559"/>
        <c:crosses val="max"/>
        <c:crossBetween val="between"/>
      </c:valAx>
      <c:dateAx>
        <c:axId val="622158559"/>
        <c:scaling>
          <c:orientation val="minMax"/>
        </c:scaling>
        <c:delete val="1"/>
        <c:axPos val="b"/>
        <c:numFmt formatCode="m\/d\/yyyy" sourceLinked="1"/>
        <c:majorTickMark val="out"/>
        <c:minorTickMark val="none"/>
        <c:tickLblPos val="nextTo"/>
        <c:crossAx val="622159807"/>
        <c:crosses val="autoZero"/>
        <c:auto val="0"/>
        <c:lblOffset val="100"/>
        <c:baseTimeUnit val="days"/>
      </c:dateAx>
    </c:plotArea>
    <c:legend>
      <c:legendPos val="b"/>
      <c:layout>
        <c:manualLayout>
          <c:xMode val="edge"/>
          <c:yMode val="edge"/>
          <c:x val="0"/>
          <c:y val="0.93439805828811129"/>
          <c:w val="0.99930498522751909"/>
          <c:h val="6.1358456547547249E-2"/>
        </c:manualLayout>
      </c:layout>
      <c:overlay val="0"/>
      <c:spPr>
        <a:noFill/>
        <a:ln>
          <a:noFill/>
        </a:ln>
        <a:effectLst/>
      </c:spPr>
      <c:txPr>
        <a:bodyPr rot="0" vert="horz"/>
        <a:lstStyle/>
        <a:p>
          <a:pPr>
            <a:defRPr/>
          </a:pPr>
          <a:endParaRPr lang="en-US"/>
        </a:p>
      </c:txPr>
    </c:legend>
    <c:plotVisOnly val="1"/>
    <c:dispBlanksAs val="span"/>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1691396687189"/>
          <c:y val="3.2412519260159305E-2"/>
          <c:w val="0.84100896774772393"/>
          <c:h val="0.83814505727642497"/>
        </c:manualLayout>
      </c:layout>
      <c:barChart>
        <c:barDir val="col"/>
        <c:grouping val="clustered"/>
        <c:varyColors val="0"/>
        <c:ser>
          <c:idx val="0"/>
          <c:order val="0"/>
          <c:tx>
            <c:strRef>
              <c:f>Sheet1!$C$14</c:f>
              <c:strCache>
                <c:ptCount val="1"/>
                <c:pt idx="0">
                  <c:v>Mozambique</c:v>
                </c:pt>
              </c:strCache>
            </c:strRef>
          </c:tx>
          <c:spPr>
            <a:solidFill>
              <a:schemeClr val="accent3">
                <a:lumMod val="50000"/>
              </a:schemeClr>
            </a:solidFill>
            <a:ln>
              <a:noFill/>
            </a:ln>
            <a:effectLst/>
          </c:spPr>
          <c:invertIfNegative val="0"/>
          <c:cat>
            <c:strRef>
              <c:f>Sheet1!$D$13:$G$13</c:f>
              <c:strCache>
                <c:ptCount val="4"/>
                <c:pt idx="0">
                  <c:v>Japan</c:v>
                </c:pt>
                <c:pt idx="1">
                  <c:v>India</c:v>
                </c:pt>
                <c:pt idx="2">
                  <c:v>Spain</c:v>
                </c:pt>
                <c:pt idx="3">
                  <c:v>Brazil</c:v>
                </c:pt>
              </c:strCache>
            </c:strRef>
          </c:cat>
          <c:val>
            <c:numRef>
              <c:f>Sheet1!$D$14:$G$14</c:f>
              <c:numCache>
                <c:formatCode>0.00</c:formatCode>
                <c:ptCount val="4"/>
                <c:pt idx="0">
                  <c:v>3.0518540916175882</c:v>
                </c:pt>
                <c:pt idx="1">
                  <c:v>1.4905789313306972</c:v>
                </c:pt>
                <c:pt idx="2">
                  <c:v>2.629261377977921</c:v>
                </c:pt>
                <c:pt idx="3">
                  <c:v>1.9397522427571643</c:v>
                </c:pt>
              </c:numCache>
            </c:numRef>
          </c:val>
          <c:extLst>
            <c:ext xmlns:c16="http://schemas.microsoft.com/office/drawing/2014/chart" uri="{C3380CC4-5D6E-409C-BE32-E72D297353CC}">
              <c16:uniqueId val="{00000000-7236-4187-A7D5-7A5EDECB8C80}"/>
            </c:ext>
          </c:extLst>
        </c:ser>
        <c:ser>
          <c:idx val="1"/>
          <c:order val="1"/>
          <c:tx>
            <c:strRef>
              <c:f>Sheet1!$C$15</c:f>
              <c:strCache>
                <c:ptCount val="1"/>
                <c:pt idx="0">
                  <c:v>USA</c:v>
                </c:pt>
              </c:strCache>
            </c:strRef>
          </c:tx>
          <c:spPr>
            <a:solidFill>
              <a:schemeClr val="accent1"/>
            </a:solidFill>
            <a:ln>
              <a:noFill/>
            </a:ln>
            <a:effectLst/>
          </c:spPr>
          <c:invertIfNegative val="0"/>
          <c:cat>
            <c:strRef>
              <c:f>Sheet1!$D$13:$G$13</c:f>
              <c:strCache>
                <c:ptCount val="4"/>
                <c:pt idx="0">
                  <c:v>Japan</c:v>
                </c:pt>
                <c:pt idx="1">
                  <c:v>India</c:v>
                </c:pt>
                <c:pt idx="2">
                  <c:v>Spain</c:v>
                </c:pt>
                <c:pt idx="3">
                  <c:v>Brazil</c:v>
                </c:pt>
              </c:strCache>
            </c:strRef>
          </c:cat>
          <c:val>
            <c:numRef>
              <c:f>Sheet1!$D$15:$G$15</c:f>
              <c:numCache>
                <c:formatCode>0.00</c:formatCode>
                <c:ptCount val="4"/>
                <c:pt idx="0">
                  <c:v>3.850276567981699</c:v>
                </c:pt>
                <c:pt idx="1">
                  <c:v>4.6324582333650808</c:v>
                </c:pt>
                <c:pt idx="2">
                  <c:v>1.7918425884141518</c:v>
                </c:pt>
                <c:pt idx="3">
                  <c:v>1.5484424285194207</c:v>
                </c:pt>
              </c:numCache>
            </c:numRef>
          </c:val>
          <c:extLst>
            <c:ext xmlns:c16="http://schemas.microsoft.com/office/drawing/2014/chart" uri="{C3380CC4-5D6E-409C-BE32-E72D297353CC}">
              <c16:uniqueId val="{00000001-7236-4187-A7D5-7A5EDECB8C80}"/>
            </c:ext>
          </c:extLst>
        </c:ser>
        <c:ser>
          <c:idx val="2"/>
          <c:order val="2"/>
          <c:tx>
            <c:strRef>
              <c:f>Sheet1!$C$16</c:f>
              <c:strCache>
                <c:ptCount val="1"/>
                <c:pt idx="0">
                  <c:v>Middle East</c:v>
                </c:pt>
              </c:strCache>
            </c:strRef>
          </c:tx>
          <c:spPr>
            <a:solidFill>
              <a:schemeClr val="accent3"/>
            </a:solidFill>
            <a:ln>
              <a:noFill/>
            </a:ln>
            <a:effectLst/>
          </c:spPr>
          <c:invertIfNegative val="0"/>
          <c:cat>
            <c:strRef>
              <c:f>Sheet1!$D$13:$G$13</c:f>
              <c:strCache>
                <c:ptCount val="4"/>
                <c:pt idx="0">
                  <c:v>Japan</c:v>
                </c:pt>
                <c:pt idx="1">
                  <c:v>India</c:v>
                </c:pt>
                <c:pt idx="2">
                  <c:v>Spain</c:v>
                </c:pt>
                <c:pt idx="3">
                  <c:v>Brazil</c:v>
                </c:pt>
              </c:strCache>
            </c:strRef>
          </c:cat>
          <c:val>
            <c:numRef>
              <c:f>Sheet1!$D$16:$G$16</c:f>
              <c:numCache>
                <c:formatCode>0.00</c:formatCode>
                <c:ptCount val="4"/>
                <c:pt idx="0">
                  <c:v>2.6759991696677905</c:v>
                </c:pt>
                <c:pt idx="1">
                  <c:v>0.60343788620509542</c:v>
                </c:pt>
                <c:pt idx="2">
                  <c:v>2.1949144087407126</c:v>
                </c:pt>
                <c:pt idx="3">
                  <c:v>3.4376979174690367</c:v>
                </c:pt>
              </c:numCache>
            </c:numRef>
          </c:val>
          <c:extLst>
            <c:ext xmlns:c16="http://schemas.microsoft.com/office/drawing/2014/chart" uri="{C3380CC4-5D6E-409C-BE32-E72D297353CC}">
              <c16:uniqueId val="{00000002-7236-4187-A7D5-7A5EDECB8C80}"/>
            </c:ext>
          </c:extLst>
        </c:ser>
        <c:ser>
          <c:idx val="3"/>
          <c:order val="3"/>
          <c:tx>
            <c:strRef>
              <c:f>Sheet1!$C$17</c:f>
              <c:strCache>
                <c:ptCount val="1"/>
                <c:pt idx="0">
                  <c:v>Australia</c:v>
                </c:pt>
              </c:strCache>
            </c:strRef>
          </c:tx>
          <c:spPr>
            <a:solidFill>
              <a:srgbClr val="FFC000"/>
            </a:solidFill>
            <a:ln>
              <a:noFill/>
            </a:ln>
            <a:effectLst/>
          </c:spPr>
          <c:invertIfNegative val="0"/>
          <c:cat>
            <c:strRef>
              <c:f>Sheet1!$D$13:$G$13</c:f>
              <c:strCache>
                <c:ptCount val="4"/>
                <c:pt idx="0">
                  <c:v>Japan</c:v>
                </c:pt>
                <c:pt idx="1">
                  <c:v>India</c:v>
                </c:pt>
                <c:pt idx="2">
                  <c:v>Spain</c:v>
                </c:pt>
                <c:pt idx="3">
                  <c:v>Brazil</c:v>
                </c:pt>
              </c:strCache>
            </c:strRef>
          </c:cat>
          <c:val>
            <c:numRef>
              <c:f>Sheet1!$D$17:$G$17</c:f>
              <c:numCache>
                <c:formatCode>0.00</c:formatCode>
                <c:ptCount val="4"/>
                <c:pt idx="0">
                  <c:v>1.5017040834912447</c:v>
                </c:pt>
                <c:pt idx="1">
                  <c:v>1.4551142769777703</c:v>
                </c:pt>
                <c:pt idx="2">
                  <c:v>4.1097877246051659</c:v>
                </c:pt>
                <c:pt idx="3">
                  <c:v>3.3331182362867326</c:v>
                </c:pt>
              </c:numCache>
            </c:numRef>
          </c:val>
          <c:extLst>
            <c:ext xmlns:c16="http://schemas.microsoft.com/office/drawing/2014/chart" uri="{C3380CC4-5D6E-409C-BE32-E72D297353CC}">
              <c16:uniqueId val="{00000003-7236-4187-A7D5-7A5EDECB8C80}"/>
            </c:ext>
          </c:extLst>
        </c:ser>
        <c:ser>
          <c:idx val="4"/>
          <c:order val="4"/>
          <c:tx>
            <c:strRef>
              <c:f>Sheet1!$C$18</c:f>
              <c:strCache>
                <c:ptCount val="1"/>
                <c:pt idx="0">
                  <c:v>West Africa</c:v>
                </c:pt>
              </c:strCache>
            </c:strRef>
          </c:tx>
          <c:spPr>
            <a:solidFill>
              <a:schemeClr val="accent2"/>
            </a:solidFill>
            <a:ln>
              <a:noFill/>
            </a:ln>
            <a:effectLst/>
          </c:spPr>
          <c:invertIfNegative val="0"/>
          <c:cat>
            <c:strRef>
              <c:f>Sheet1!$D$13:$G$13</c:f>
              <c:strCache>
                <c:ptCount val="4"/>
                <c:pt idx="0">
                  <c:v>Japan</c:v>
                </c:pt>
                <c:pt idx="1">
                  <c:v>India</c:v>
                </c:pt>
                <c:pt idx="2">
                  <c:v>Spain</c:v>
                </c:pt>
                <c:pt idx="3">
                  <c:v>Brazil</c:v>
                </c:pt>
              </c:strCache>
            </c:strRef>
          </c:cat>
          <c:val>
            <c:numRef>
              <c:f>Sheet1!$D$18:$G$18</c:f>
              <c:numCache>
                <c:formatCode>0.00</c:formatCode>
                <c:ptCount val="4"/>
                <c:pt idx="0">
                  <c:v>4.2267696015231735</c:v>
                </c:pt>
                <c:pt idx="1">
                  <c:v>2.7115286516565895</c:v>
                </c:pt>
                <c:pt idx="2">
                  <c:v>1.5117361460122789</c:v>
                </c:pt>
                <c:pt idx="3">
                  <c:v>1.1756295481077721</c:v>
                </c:pt>
              </c:numCache>
            </c:numRef>
          </c:val>
          <c:extLst>
            <c:ext xmlns:c16="http://schemas.microsoft.com/office/drawing/2014/chart" uri="{C3380CC4-5D6E-409C-BE32-E72D297353CC}">
              <c16:uniqueId val="{00000004-7236-4187-A7D5-7A5EDECB8C80}"/>
            </c:ext>
          </c:extLst>
        </c:ser>
        <c:dLbls>
          <c:showLegendKey val="0"/>
          <c:showVal val="0"/>
          <c:showCatName val="0"/>
          <c:showSerName val="0"/>
          <c:showPercent val="0"/>
          <c:showBubbleSize val="0"/>
        </c:dLbls>
        <c:gapWidth val="200"/>
        <c:axId val="1990252943"/>
        <c:axId val="1990252527"/>
      </c:barChart>
      <c:catAx>
        <c:axId val="199025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0252527"/>
        <c:crosses val="autoZero"/>
        <c:auto val="1"/>
        <c:lblAlgn val="ctr"/>
        <c:lblOffset val="100"/>
        <c:noMultiLvlLbl val="0"/>
      </c:catAx>
      <c:valAx>
        <c:axId val="1990252527"/>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USD/mmbtu</a:t>
                </a:r>
              </a:p>
            </c:rich>
          </c:tx>
          <c:layout>
            <c:manualLayout>
              <c:xMode val="edge"/>
              <c:yMode val="edge"/>
              <c:x val="1.9533369506239826E-2"/>
              <c:y val="0.374210539381906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02529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71%</a:t>
            </a:r>
            <a:endParaRPr lang="en-US" sz="1800" b="1" dirty="0"/>
          </a:p>
        </c:rich>
      </c:tx>
      <c:layout>
        <c:manualLayout>
          <c:xMode val="edge"/>
          <c:yMode val="edge"/>
          <c:x val="0.37472661864993145"/>
          <c:y val="0.36779003145397871"/>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73718204579266"/>
          <c:y val="0.12338028169014087"/>
          <c:w val="0.54252534562211985"/>
          <c:h val="0.75370038412291929"/>
        </c:manualLayout>
      </c:layout>
      <c:doughnutChart>
        <c:varyColors val="1"/>
        <c:ser>
          <c:idx val="0"/>
          <c:order val="0"/>
          <c:tx>
            <c:strRef>
              <c:f>Sheet1!$A$4</c:f>
              <c:strCache>
                <c:ptCount val="1"/>
                <c:pt idx="0">
                  <c:v>Reserves (tcm)</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8CBF-438B-A985-7914F7704744}"/>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8CBF-438B-A985-7914F7704744}"/>
              </c:ext>
            </c:extLst>
          </c:dPt>
          <c:dLbls>
            <c:delete val="1"/>
          </c:dLbls>
          <c:val>
            <c:numRef>
              <c:f>Sheet1!$B$4:$C$4</c:f>
              <c:numCache>
                <c:formatCode>0</c:formatCode>
                <c:ptCount val="2"/>
                <c:pt idx="0" formatCode="General">
                  <c:v>144</c:v>
                </c:pt>
                <c:pt idx="1">
                  <c:v>62</c:v>
                </c:pt>
              </c:numCache>
            </c:numRef>
          </c:val>
          <c:extLst>
            <c:ext xmlns:c16="http://schemas.microsoft.com/office/drawing/2014/chart" uri="{C3380CC4-5D6E-409C-BE32-E72D297353CC}">
              <c16:uniqueId val="{00000004-8CBF-438B-A985-7914F7704744}"/>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42%</a:t>
            </a:r>
            <a:endParaRPr lang="en-US" sz="1800" b="1" dirty="0"/>
          </a:p>
        </c:rich>
      </c:tx>
      <c:layout>
        <c:manualLayout>
          <c:xMode val="edge"/>
          <c:yMode val="edge"/>
          <c:x val="0.38758959230705498"/>
          <c:y val="0.36779003145397871"/>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73718204579266"/>
          <c:y val="0.12338028169014087"/>
          <c:w val="0.54252534562211985"/>
          <c:h val="0.75370038412291929"/>
        </c:manualLayout>
      </c:layout>
      <c:doughnutChart>
        <c:varyColors val="1"/>
        <c:ser>
          <c:idx val="0"/>
          <c:order val="0"/>
          <c:tx>
            <c:strRef>
              <c:f>Sheet1!$A$5</c:f>
              <c:strCache>
                <c:ptCount val="1"/>
                <c:pt idx="0">
                  <c:v>Production (bcm)</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B3B3-4ED6-840B-CD4783F0A592}"/>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B3B3-4ED6-840B-CD4783F0A592}"/>
              </c:ext>
            </c:extLst>
          </c:dPt>
          <c:dLbls>
            <c:delete val="1"/>
          </c:dLbls>
          <c:val>
            <c:numRef>
              <c:f>Sheet1!$B$5:$C$5</c:f>
              <c:numCache>
                <c:formatCode>0</c:formatCode>
                <c:ptCount val="2"/>
                <c:pt idx="0" formatCode="General">
                  <c:v>1678</c:v>
                </c:pt>
                <c:pt idx="1">
                  <c:v>2318</c:v>
                </c:pt>
              </c:numCache>
            </c:numRef>
          </c:val>
          <c:extLst>
            <c:ext xmlns:c16="http://schemas.microsoft.com/office/drawing/2014/chart" uri="{C3380CC4-5D6E-409C-BE32-E72D297353CC}">
              <c16:uniqueId val="{00000004-B3B3-4ED6-840B-CD4783F0A592}"/>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53%</a:t>
            </a:r>
            <a:endParaRPr lang="en-US" sz="1800" b="1" dirty="0"/>
          </a:p>
        </c:rich>
      </c:tx>
      <c:layout>
        <c:manualLayout>
          <c:xMode val="edge"/>
          <c:yMode val="edge"/>
          <c:x val="0.37719488037295995"/>
          <c:y val="0.36235883659110885"/>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73718204579266"/>
          <c:y val="0.12338028169014087"/>
          <c:w val="0.54252534562211985"/>
          <c:h val="0.75370038412291929"/>
        </c:manualLayout>
      </c:layout>
      <c:doughnutChart>
        <c:varyColors val="1"/>
        <c:ser>
          <c:idx val="0"/>
          <c:order val="0"/>
          <c:tx>
            <c:strRef>
              <c:f>Sheet1!$A$6</c:f>
              <c:strCache>
                <c:ptCount val="1"/>
                <c:pt idx="0">
                  <c:v>Pipeline Gas Exports (bcm), with re-export operations in Europe included</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2B3B-4516-B57E-EA412ECE4ADC}"/>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2B3B-4516-B57E-EA412ECE4ADC}"/>
              </c:ext>
            </c:extLst>
          </c:dPt>
          <c:dLbls>
            <c:delete val="1"/>
          </c:dLbls>
          <c:val>
            <c:numRef>
              <c:f>Sheet1!$B$6:$C$6</c:f>
              <c:numCache>
                <c:formatCode>0</c:formatCode>
                <c:ptCount val="2"/>
                <c:pt idx="0" formatCode="General">
                  <c:v>458</c:v>
                </c:pt>
                <c:pt idx="1">
                  <c:v>377</c:v>
                </c:pt>
              </c:numCache>
            </c:numRef>
          </c:val>
          <c:extLst>
            <c:ext xmlns:c16="http://schemas.microsoft.com/office/drawing/2014/chart" uri="{C3380CC4-5D6E-409C-BE32-E72D297353CC}">
              <c16:uniqueId val="{00000004-2B3B-4516-B57E-EA412ECE4ADC}"/>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55%</a:t>
            </a:r>
            <a:endParaRPr lang="en-US" sz="1800" b="1" dirty="0"/>
          </a:p>
        </c:rich>
      </c:tx>
      <c:layout>
        <c:manualLayout>
          <c:xMode val="edge"/>
          <c:yMode val="edge"/>
          <c:x val="0.39419528810672716"/>
          <c:y val="0.3796911791182295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73718204579266"/>
          <c:y val="0.12338028169014087"/>
          <c:w val="0.54252534562211985"/>
          <c:h val="0.75370038412291929"/>
        </c:manualLayout>
      </c:layout>
      <c:doughnutChart>
        <c:varyColors val="1"/>
        <c:ser>
          <c:idx val="0"/>
          <c:order val="0"/>
          <c:tx>
            <c:strRef>
              <c:f>Sheet1!$A$9</c:f>
              <c:strCache>
                <c:ptCount val="1"/>
                <c:pt idx="0">
                  <c:v>LNG Exports (bcm)</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3F44-445E-827E-18E288557DD7}"/>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3F44-445E-827E-18E288557DD7}"/>
              </c:ext>
            </c:extLst>
          </c:dPt>
          <c:dLbls>
            <c:delete val="1"/>
          </c:dLbls>
          <c:val>
            <c:numRef>
              <c:f>Sheet1!$B$9:$C$9</c:f>
              <c:numCache>
                <c:formatCode>0</c:formatCode>
                <c:ptCount val="2"/>
                <c:pt idx="0">
                  <c:v>261</c:v>
                </c:pt>
                <c:pt idx="1">
                  <c:v>226</c:v>
                </c:pt>
              </c:numCache>
            </c:numRef>
          </c:val>
          <c:extLst>
            <c:ext xmlns:c16="http://schemas.microsoft.com/office/drawing/2014/chart" uri="{C3380CC4-5D6E-409C-BE32-E72D297353CC}">
              <c16:uniqueId val="{00000004-3F44-445E-827E-18E288557DD7}"/>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7173804791734"/>
          <c:y val="6.168066491688539E-2"/>
          <c:w val="0.87316232995518372"/>
          <c:h val="0.75707733274432432"/>
        </c:manualLayout>
      </c:layout>
      <c:barChart>
        <c:barDir val="col"/>
        <c:grouping val="stacked"/>
        <c:varyColors val="0"/>
        <c:ser>
          <c:idx val="0"/>
          <c:order val="0"/>
          <c:tx>
            <c:strRef>
              <c:f>[ExceldataFirstEstimates2022.xlsx]Sheet1!$A$3</c:f>
              <c:strCache>
                <c:ptCount val="1"/>
                <c:pt idx="0">
                  <c:v>North America</c:v>
                </c:pt>
              </c:strCache>
            </c:strRef>
          </c:tx>
          <c:spPr>
            <a:solidFill>
              <a:schemeClr val="accent1"/>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[ExceldataFirstEstimates2022.xlsx]Sheet1!$B$3:$M$3</c:f>
              <c:numCache>
                <c:formatCode>0</c:formatCode>
                <c:ptCount val="12"/>
                <c:pt idx="0">
                  <c:v>830.21</c:v>
                </c:pt>
                <c:pt idx="1">
                  <c:v>858.09</c:v>
                </c:pt>
                <c:pt idx="2">
                  <c:v>879.31</c:v>
                </c:pt>
                <c:pt idx="3">
                  <c:v>890</c:v>
                </c:pt>
                <c:pt idx="4">
                  <c:v>932</c:v>
                </c:pt>
                <c:pt idx="5">
                  <c:v>964.5</c:v>
                </c:pt>
                <c:pt idx="6">
                  <c:v>941.8</c:v>
                </c:pt>
                <c:pt idx="7">
                  <c:v>960.7</c:v>
                </c:pt>
                <c:pt idx="8">
                  <c:v>1042.43</c:v>
                </c:pt>
                <c:pt idx="9">
                  <c:v>1079.125</c:v>
                </c:pt>
                <c:pt idx="10">
                  <c:v>1055.11355</c:v>
                </c:pt>
                <c:pt idx="11">
                  <c:v>1055.2352918505001</c:v>
                </c:pt>
              </c:numCache>
            </c:numRef>
          </c:val>
          <c:extLst>
            <c:ext xmlns:c16="http://schemas.microsoft.com/office/drawing/2014/chart" uri="{C3380CC4-5D6E-409C-BE32-E72D297353CC}">
              <c16:uniqueId val="{00000000-9638-44A6-897D-3C94D9719A7E}"/>
            </c:ext>
          </c:extLst>
        </c:ser>
        <c:ser>
          <c:idx val="6"/>
          <c:order val="1"/>
          <c:tx>
            <c:strRef>
              <c:f>[ExceldataFirstEstimates2022.xlsx]Sheet1!$A$9</c:f>
              <c:strCache>
                <c:ptCount val="1"/>
                <c:pt idx="0">
                  <c:v>Asia Oceania</c:v>
                </c:pt>
              </c:strCache>
            </c:strRef>
          </c:tx>
          <c:spPr>
            <a:solidFill>
              <a:schemeClr val="accent1">
                <a:lumMod val="60000"/>
              </a:schemeClr>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[ExceldataFirstEstimates2022.xlsx]Sheet1!$B$9:$M$9</c:f>
              <c:numCache>
                <c:formatCode>0</c:formatCode>
                <c:ptCount val="12"/>
                <c:pt idx="0">
                  <c:v>566.62</c:v>
                </c:pt>
                <c:pt idx="1">
                  <c:v>603.71</c:v>
                </c:pt>
                <c:pt idx="2">
                  <c:v>642.27</c:v>
                </c:pt>
                <c:pt idx="3">
                  <c:v>664.5</c:v>
                </c:pt>
                <c:pt idx="4">
                  <c:v>678.4</c:v>
                </c:pt>
                <c:pt idx="5">
                  <c:v>681</c:v>
                </c:pt>
                <c:pt idx="6">
                  <c:v>698.1</c:v>
                </c:pt>
                <c:pt idx="7">
                  <c:v>756.9</c:v>
                </c:pt>
                <c:pt idx="8">
                  <c:v>811.52000000000021</c:v>
                </c:pt>
                <c:pt idx="9">
                  <c:v>844.18100000000004</c:v>
                </c:pt>
                <c:pt idx="10">
                  <c:v>843.53</c:v>
                </c:pt>
                <c:pt idx="11">
                  <c:v>898.83</c:v>
                </c:pt>
              </c:numCache>
            </c:numRef>
          </c:val>
          <c:extLst>
            <c:ext xmlns:c16="http://schemas.microsoft.com/office/drawing/2014/chart" uri="{C3380CC4-5D6E-409C-BE32-E72D297353CC}">
              <c16:uniqueId val="{00000001-9638-44A6-897D-3C94D9719A7E}"/>
            </c:ext>
          </c:extLst>
        </c:ser>
        <c:ser>
          <c:idx val="3"/>
          <c:order val="2"/>
          <c:tx>
            <c:strRef>
              <c:f>[ExceldataFirstEstimates2022.xlsx]Sheet1!$A$6</c:f>
              <c:strCache>
                <c:ptCount val="1"/>
                <c:pt idx="0">
                  <c:v>C.I.S. &amp; Ukraine</c:v>
                </c:pt>
              </c:strCache>
            </c:strRef>
          </c:tx>
          <c:spPr>
            <a:solidFill>
              <a:schemeClr val="accent4"/>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[ExceldataFirstEstimates2022.xlsx]Sheet1!$B$6:$M$6</c:f>
              <c:numCache>
                <c:formatCode>0</c:formatCode>
                <c:ptCount val="12"/>
                <c:pt idx="0">
                  <c:v>623.26</c:v>
                </c:pt>
                <c:pt idx="1">
                  <c:v>613.61</c:v>
                </c:pt>
                <c:pt idx="2">
                  <c:v>616.91999999999996</c:v>
                </c:pt>
                <c:pt idx="3">
                  <c:v>609.79999999999995</c:v>
                </c:pt>
                <c:pt idx="4">
                  <c:v>607.1</c:v>
                </c:pt>
                <c:pt idx="5">
                  <c:v>590.1</c:v>
                </c:pt>
                <c:pt idx="6">
                  <c:v>569.4</c:v>
                </c:pt>
                <c:pt idx="7">
                  <c:v>593.20000000000005</c:v>
                </c:pt>
                <c:pt idx="8">
                  <c:v>625.09999999999991</c:v>
                </c:pt>
                <c:pt idx="9">
                  <c:v>631.78</c:v>
                </c:pt>
                <c:pt idx="10">
                  <c:v>604.11209719999988</c:v>
                </c:pt>
                <c:pt idx="11">
                  <c:v>654.66</c:v>
                </c:pt>
              </c:numCache>
            </c:numRef>
          </c:val>
          <c:extLst>
            <c:ext xmlns:c16="http://schemas.microsoft.com/office/drawing/2014/chart" uri="{C3380CC4-5D6E-409C-BE32-E72D297353CC}">
              <c16:uniqueId val="{00000002-9638-44A6-897D-3C94D9719A7E}"/>
            </c:ext>
          </c:extLst>
        </c:ser>
        <c:ser>
          <c:idx val="2"/>
          <c:order val="3"/>
          <c:tx>
            <c:strRef>
              <c:f>[ExceldataFirstEstimates2022.xlsx]Sheet1!$A$5</c:f>
              <c:strCache>
                <c:ptCount val="1"/>
                <c:pt idx="0">
                  <c:v>Europe</c:v>
                </c:pt>
              </c:strCache>
            </c:strRef>
          </c:tx>
          <c:spPr>
            <a:solidFill>
              <a:schemeClr val="accent3"/>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[ExceldataFirstEstimates2022.xlsx]Sheet1!$B$5:$M$5</c:f>
              <c:numCache>
                <c:formatCode>0</c:formatCode>
                <c:ptCount val="12"/>
                <c:pt idx="0">
                  <c:v>574.44000000000005</c:v>
                </c:pt>
                <c:pt idx="1">
                  <c:v>549.54</c:v>
                </c:pt>
                <c:pt idx="2">
                  <c:v>522.72</c:v>
                </c:pt>
                <c:pt idx="3">
                  <c:v>511.5</c:v>
                </c:pt>
                <c:pt idx="4">
                  <c:v>470.8</c:v>
                </c:pt>
                <c:pt idx="5">
                  <c:v>482.4</c:v>
                </c:pt>
                <c:pt idx="6">
                  <c:v>504.2</c:v>
                </c:pt>
                <c:pt idx="7">
                  <c:v>537.70000000000005</c:v>
                </c:pt>
                <c:pt idx="8">
                  <c:v>523.70000000000005</c:v>
                </c:pt>
                <c:pt idx="9">
                  <c:v>532.54499999999996</c:v>
                </c:pt>
                <c:pt idx="10">
                  <c:v>514.62</c:v>
                </c:pt>
                <c:pt idx="11">
                  <c:v>550.75</c:v>
                </c:pt>
              </c:numCache>
            </c:numRef>
          </c:val>
          <c:extLst>
            <c:ext xmlns:c16="http://schemas.microsoft.com/office/drawing/2014/chart" uri="{C3380CC4-5D6E-409C-BE32-E72D297353CC}">
              <c16:uniqueId val="{00000003-9638-44A6-897D-3C94D9719A7E}"/>
            </c:ext>
          </c:extLst>
        </c:ser>
        <c:ser>
          <c:idx val="5"/>
          <c:order val="4"/>
          <c:tx>
            <c:strRef>
              <c:f>[ExceldataFirstEstimates2022.xlsx]Sheet1!$A$8</c:f>
              <c:strCache>
                <c:ptCount val="1"/>
                <c:pt idx="0">
                  <c:v>Middle East</c:v>
                </c:pt>
              </c:strCache>
            </c:strRef>
          </c:tx>
          <c:spPr>
            <a:solidFill>
              <a:schemeClr val="accent6"/>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[ExceldataFirstEstimates2022.xlsx]Sheet1!$B$8:$M$8</c:f>
              <c:numCache>
                <c:formatCode>0</c:formatCode>
                <c:ptCount val="12"/>
                <c:pt idx="0">
                  <c:v>377.58</c:v>
                </c:pt>
                <c:pt idx="1">
                  <c:v>395.85</c:v>
                </c:pt>
                <c:pt idx="2">
                  <c:v>415.19</c:v>
                </c:pt>
                <c:pt idx="3">
                  <c:v>437.2</c:v>
                </c:pt>
                <c:pt idx="4">
                  <c:v>459.5</c:v>
                </c:pt>
                <c:pt idx="5">
                  <c:v>481.4</c:v>
                </c:pt>
                <c:pt idx="6">
                  <c:v>497.7</c:v>
                </c:pt>
                <c:pt idx="7">
                  <c:v>523</c:v>
                </c:pt>
                <c:pt idx="8">
                  <c:v>545.88</c:v>
                </c:pt>
                <c:pt idx="9">
                  <c:v>555.54000000000008</c:v>
                </c:pt>
                <c:pt idx="10">
                  <c:v>538.58000000000004</c:v>
                </c:pt>
                <c:pt idx="11">
                  <c:v>542.87301319999995</c:v>
                </c:pt>
              </c:numCache>
            </c:numRef>
          </c:val>
          <c:extLst>
            <c:ext xmlns:c16="http://schemas.microsoft.com/office/drawing/2014/chart" uri="{C3380CC4-5D6E-409C-BE32-E72D297353CC}">
              <c16:uniqueId val="{00000004-9638-44A6-897D-3C94D9719A7E}"/>
            </c:ext>
          </c:extLst>
        </c:ser>
        <c:ser>
          <c:idx val="4"/>
          <c:order val="5"/>
          <c:tx>
            <c:strRef>
              <c:f>[ExceldataFirstEstimates2022.xlsx]Sheet1!$A$7</c:f>
              <c:strCache>
                <c:ptCount val="1"/>
                <c:pt idx="0">
                  <c:v>Africa</c:v>
                </c:pt>
              </c:strCache>
            </c:strRef>
          </c:tx>
          <c:spPr>
            <a:solidFill>
              <a:schemeClr val="accent5"/>
            </a:solidFill>
            <a:ln>
              <a:noFill/>
            </a:ln>
            <a:effectLst/>
          </c:spPr>
          <c:invertIfNegative val="0"/>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[ExceldataFirstEstimates2022.xlsx]Sheet1!$B$7:$M$7</c:f>
              <c:numCache>
                <c:formatCode>0</c:formatCode>
                <c:ptCount val="12"/>
                <c:pt idx="0">
                  <c:v>101.16</c:v>
                </c:pt>
                <c:pt idx="1">
                  <c:v>109.64</c:v>
                </c:pt>
                <c:pt idx="2">
                  <c:v>119.75</c:v>
                </c:pt>
                <c:pt idx="3">
                  <c:v>127</c:v>
                </c:pt>
                <c:pt idx="4">
                  <c:v>125.3</c:v>
                </c:pt>
                <c:pt idx="5">
                  <c:v>131.30000000000001</c:v>
                </c:pt>
                <c:pt idx="6">
                  <c:v>134.1</c:v>
                </c:pt>
                <c:pt idx="7">
                  <c:v>144.41999999999999</c:v>
                </c:pt>
                <c:pt idx="8">
                  <c:v>154.73000000000002</c:v>
                </c:pt>
                <c:pt idx="9">
                  <c:v>159.95999999999998</c:v>
                </c:pt>
                <c:pt idx="10">
                  <c:v>159.97999999999999</c:v>
                </c:pt>
                <c:pt idx="11">
                  <c:v>171.64</c:v>
                </c:pt>
              </c:numCache>
            </c:numRef>
          </c:val>
          <c:extLst>
            <c:ext xmlns:c16="http://schemas.microsoft.com/office/drawing/2014/chart" uri="{C3380CC4-5D6E-409C-BE32-E72D297353CC}">
              <c16:uniqueId val="{00000005-9638-44A6-897D-3C94D9719A7E}"/>
            </c:ext>
          </c:extLst>
        </c:ser>
        <c:ser>
          <c:idx val="1"/>
          <c:order val="6"/>
          <c:tx>
            <c:strRef>
              <c:f>[ExceldataFirstEstimates2022.xlsx]Sheet1!$A$4</c:f>
              <c:strCache>
                <c:ptCount val="1"/>
                <c:pt idx="0">
                  <c:v>South &amp; C. America</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638-44A6-897D-3C94D9719A7E}"/>
                </c:ext>
              </c:extLst>
            </c:dLbl>
            <c:dLbl>
              <c:idx val="1"/>
              <c:layout>
                <c:manualLayout>
                  <c:x val="0"/>
                  <c:y val="-7.2055555555555581E-2"/>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638-44A6-897D-3C94D9719A7E}"/>
                </c:ext>
              </c:extLst>
            </c:dLbl>
            <c:dLbl>
              <c:idx val="2"/>
              <c:layout>
                <c:manualLayout>
                  <c:x val="-1.9470071501888492E-3"/>
                  <c:y val="-8.0837707786526686E-2"/>
                </c:manualLayout>
              </c:layout>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638-44A6-897D-3C94D9719A7E}"/>
                </c:ext>
              </c:extLst>
            </c:dLbl>
            <c:dLbl>
              <c:idx val="3"/>
              <c:layout>
                <c:manualLayout>
                  <c:x val="0"/>
                  <c:y val="-8.3166666666666667E-2"/>
                </c:manualLayout>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638-44A6-897D-3C94D9719A7E}"/>
                </c:ext>
              </c:extLst>
            </c:dLbl>
            <c:dLbl>
              <c:idx val="4"/>
              <c:layout>
                <c:manualLayout>
                  <c:x val="-8.1218835076082803E-17"/>
                  <c:y val="-7.8509186351706062E-2"/>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638-44A6-897D-3C94D9719A7E}"/>
                </c:ext>
              </c:extLst>
            </c:dLbl>
            <c:dLbl>
              <c:idx val="5"/>
              <c:layout>
                <c:manualLayout>
                  <c:x val="2.6807757680195833E-4"/>
                  <c:y val="-8.3166666666666667E-2"/>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638-44A6-897D-3C94D9719A7E}"/>
                </c:ext>
              </c:extLst>
            </c:dLbl>
            <c:dLbl>
              <c:idx val="6"/>
              <c:layout>
                <c:manualLayout>
                  <c:x val="2.6807757680195833E-4"/>
                  <c:y val="-8.3166666666666653E-2"/>
                </c:manualLayout>
              </c:layout>
              <c:tx>
                <c:rich>
                  <a:bodyPr/>
                  <a:lstStyle/>
                  <a:p>
                    <a:r>
                      <a:rPr lang="en-US"/>
                      <a:t>0.4%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638-44A6-897D-3C94D9719A7E}"/>
                </c:ext>
              </c:extLst>
            </c:dLbl>
            <c:dLbl>
              <c:idx val="7"/>
              <c:layout>
                <c:manualLayout>
                  <c:x val="0"/>
                  <c:y val="-8.316666666666668E-2"/>
                </c:manualLayout>
              </c:layout>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638-44A6-897D-3C94D9719A7E}"/>
                </c:ext>
              </c:extLst>
            </c:dLbl>
            <c:dLbl>
              <c:idx val="8"/>
              <c:layout>
                <c:manualLayout>
                  <c:x val="-8.1218835076082803E-17"/>
                  <c:y val="-6.56019247594051E-2"/>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638-44A6-897D-3C94D9719A7E}"/>
                </c:ext>
              </c:extLst>
            </c:dLbl>
            <c:dLbl>
              <c:idx val="9"/>
              <c:layout>
                <c:manualLayout>
                  <c:x val="-8.1218835076082803E-17"/>
                  <c:y val="-8.7824146981627299E-2"/>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9638-44A6-897D-3C94D9719A7E}"/>
                </c:ext>
              </c:extLst>
            </c:dLbl>
            <c:dLbl>
              <c:idx val="10"/>
              <c:layout>
                <c:manualLayout>
                  <c:x val="0"/>
                  <c:y val="-9.6606299212598432E-2"/>
                </c:manualLayout>
              </c:layout>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638-44A6-897D-3C94D9719A7E}"/>
                </c:ext>
              </c:extLst>
            </c:dLbl>
            <c:dLbl>
              <c:idx val="11"/>
              <c:layout>
                <c:manualLayout>
                  <c:x val="0"/>
                  <c:y val="-7.9939632545931755E-2"/>
                </c:manualLayout>
              </c:layout>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9638-44A6-897D-3C94D9719A7E}"/>
                </c:ext>
              </c:extLst>
            </c:dLbl>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[ExceldataFirstEstimates2022.xlsx]Sheet1!$B$2:$O$2</c:f>
              <c:numCache>
                <c:formatCode>0</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[ExceldataFirstEstimates2022.xlsx]Sheet1!$B$4:$M$4</c:f>
              <c:numCache>
                <c:formatCode>0</c:formatCode>
                <c:ptCount val="12"/>
                <c:pt idx="0">
                  <c:v>142.28</c:v>
                </c:pt>
                <c:pt idx="1">
                  <c:v>144.59</c:v>
                </c:pt>
                <c:pt idx="2">
                  <c:v>154.1</c:v>
                </c:pt>
                <c:pt idx="3">
                  <c:v>159.80000000000001</c:v>
                </c:pt>
                <c:pt idx="4">
                  <c:v>163.9</c:v>
                </c:pt>
                <c:pt idx="5">
                  <c:v>162.4</c:v>
                </c:pt>
                <c:pt idx="6">
                  <c:v>162.30000000000001</c:v>
                </c:pt>
                <c:pt idx="7">
                  <c:v>162.4</c:v>
                </c:pt>
                <c:pt idx="8">
                  <c:v>157.71</c:v>
                </c:pt>
                <c:pt idx="9">
                  <c:v>153.67499999999998</c:v>
                </c:pt>
                <c:pt idx="10">
                  <c:v>138.75540029999999</c:v>
                </c:pt>
                <c:pt idx="11">
                  <c:v>153.87064949999998</c:v>
                </c:pt>
              </c:numCache>
            </c:numRef>
          </c:val>
          <c:extLst>
            <c:ext xmlns:c16="http://schemas.microsoft.com/office/drawing/2014/chart" uri="{C3380CC4-5D6E-409C-BE32-E72D297353CC}">
              <c16:uniqueId val="{00000012-9638-44A6-897D-3C94D9719A7E}"/>
            </c:ext>
          </c:extLst>
        </c:ser>
        <c:ser>
          <c:idx val="7"/>
          <c:order val="7"/>
          <c:tx>
            <c:strRef>
              <c:f>[ExceldataFirstEstimates2022.xlsx]Sheet1!$A$11</c:f>
              <c:strCache>
                <c:ptCount val="1"/>
                <c:pt idx="0">
                  <c:v>Forecast</c:v>
                </c:pt>
              </c:strCache>
            </c:strRef>
          </c:tx>
          <c:spPr>
            <a:pattFill prst="wdUpDiag">
              <a:fgClr>
                <a:schemeClr val="accent1"/>
              </a:fgClr>
              <a:bgClr>
                <a:schemeClr val="bg1"/>
              </a:bgClr>
            </a:pattFill>
            <a:ln>
              <a:noFill/>
            </a:ln>
            <a:effectLst/>
          </c:spPr>
          <c:invertIfNegative val="0"/>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14-9638-44A6-897D-3C94D9719A7E}"/>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16-9638-44A6-897D-3C94D9719A7E}"/>
              </c:ext>
            </c:extLst>
          </c:dPt>
          <c:dLbls>
            <c:dLbl>
              <c:idx val="12"/>
              <c:layout>
                <c:manualLayout>
                  <c:x val="0"/>
                  <c:y val="-0.37699959374143721"/>
                </c:manualLayout>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9638-44A6-897D-3C94D9719A7E}"/>
                </c:ext>
              </c:extLst>
            </c:dLbl>
            <c:dLbl>
              <c:idx val="13"/>
              <c:layout>
                <c:manualLayout>
                  <c:x val="-4.1167836670845072E-3"/>
                  <c:y val="-0.37433327540687922"/>
                </c:manualLayout>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9638-44A6-897D-3C94D9719A7E}"/>
                </c:ext>
              </c:extLst>
            </c:dLbl>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[ExceldataFirstEstimates2022.xlsx]Sheet1!$B$11:$O$11</c:f>
              <c:numCache>
                <c:formatCode>General</c:formatCode>
                <c:ptCount val="14"/>
                <c:pt idx="12" formatCode="0">
                  <c:v>4088.3083499999993</c:v>
                </c:pt>
                <c:pt idx="13" formatCode="0">
                  <c:v>4141.4563585499991</c:v>
                </c:pt>
              </c:numCache>
            </c:numRef>
          </c:val>
          <c:extLst>
            <c:ext xmlns:c16="http://schemas.microsoft.com/office/drawing/2014/chart" uri="{C3380CC4-5D6E-409C-BE32-E72D297353CC}">
              <c16:uniqueId val="{00000017-9638-44A6-897D-3C94D9719A7E}"/>
            </c:ext>
          </c:extLst>
        </c:ser>
        <c:dLbls>
          <c:showLegendKey val="0"/>
          <c:showVal val="0"/>
          <c:showCatName val="0"/>
          <c:showSerName val="0"/>
          <c:showPercent val="0"/>
          <c:showBubbleSize val="0"/>
        </c:dLbls>
        <c:gapWidth val="26"/>
        <c:overlap val="100"/>
        <c:axId val="662590127"/>
        <c:axId val="662593455"/>
      </c:barChart>
      <c:catAx>
        <c:axId val="662590127"/>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2593455"/>
        <c:crosses val="autoZero"/>
        <c:auto val="1"/>
        <c:lblAlgn val="ctr"/>
        <c:lblOffset val="100"/>
        <c:noMultiLvlLbl val="0"/>
      </c:catAx>
      <c:valAx>
        <c:axId val="662593455"/>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bcm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2590127"/>
        <c:crosses val="autoZero"/>
        <c:crossBetween val="between"/>
      </c:valAx>
      <c:spPr>
        <a:noFill/>
        <a:ln>
          <a:noFill/>
        </a:ln>
        <a:effectLst/>
      </c:spPr>
    </c:plotArea>
    <c:legend>
      <c:legendPos val="b"/>
      <c:layout>
        <c:manualLayout>
          <c:xMode val="edge"/>
          <c:yMode val="edge"/>
          <c:x val="2.2895167067507497E-2"/>
          <c:y val="0.88904663342507972"/>
          <c:w val="0.97710483293249251"/>
          <c:h val="0.109553155023488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7"/>
          <c:order val="0"/>
          <c:tx>
            <c:strRef>
              <c:f>'Pro by Region'!$A$9</c:f>
              <c:strCache>
                <c:ptCount val="1"/>
                <c:pt idx="0">
                  <c:v>North America</c:v>
                </c:pt>
              </c:strCache>
            </c:strRef>
          </c:tx>
          <c:spPr>
            <a:solidFill>
              <a:schemeClr val="accent5">
                <a:lumMod val="80000"/>
                <a:lumOff val="20000"/>
              </a:schemeClr>
            </a:solidFill>
            <a:ln>
              <a:noFill/>
            </a:ln>
            <a:effectLst/>
          </c:spPr>
          <c:invertIfNegative val="0"/>
          <c:dPt>
            <c:idx val="11"/>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01-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03-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3-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Region'!$B$9:$O$9</c:f>
              <c:numCache>
                <c:formatCode>0.00</c:formatCode>
                <c:ptCount val="14"/>
                <c:pt idx="0">
                  <c:v>803.56</c:v>
                </c:pt>
                <c:pt idx="1">
                  <c:v>841.16</c:v>
                </c:pt>
                <c:pt idx="2">
                  <c:v>866.88</c:v>
                </c:pt>
                <c:pt idx="3">
                  <c:v>875.73</c:v>
                </c:pt>
                <c:pt idx="4">
                  <c:v>920.78</c:v>
                </c:pt>
                <c:pt idx="5">
                  <c:v>957.6</c:v>
                </c:pt>
                <c:pt idx="6">
                  <c:v>943.05</c:v>
                </c:pt>
                <c:pt idx="7">
                  <c:v>959.94</c:v>
                </c:pt>
                <c:pt idx="8">
                  <c:v>1058.3</c:v>
                </c:pt>
                <c:pt idx="9">
                  <c:v>1144.79</c:v>
                </c:pt>
                <c:pt idx="10">
                  <c:v>1129.52</c:v>
                </c:pt>
                <c:pt idx="11">
                  <c:v>1152.7274</c:v>
                </c:pt>
                <c:pt idx="12">
                  <c:v>1210.4343910754394</c:v>
                </c:pt>
                <c:pt idx="13">
                  <c:v>1224.7044050152599</c:v>
                </c:pt>
              </c:numCache>
            </c:numRef>
          </c:val>
          <c:extLst>
            <c:ext xmlns:c16="http://schemas.microsoft.com/office/drawing/2014/chart" uri="{C3380CC4-5D6E-409C-BE32-E72D297353CC}">
              <c16:uniqueId val="{00000004-1D32-4EA0-8104-374F97967921}"/>
            </c:ext>
          </c:extLst>
        </c:ser>
        <c:ser>
          <c:idx val="2"/>
          <c:order val="1"/>
          <c:tx>
            <c:strRef>
              <c:f>'Pro by Region'!$A$5</c:f>
              <c:strCache>
                <c:ptCount val="1"/>
                <c:pt idx="0">
                  <c:v>CIS</c:v>
                </c:pt>
              </c:strCache>
            </c:strRef>
          </c:tx>
          <c:spPr>
            <a:solidFill>
              <a:schemeClr val="accent4"/>
            </a:solidFill>
            <a:ln>
              <a:noFill/>
            </a:ln>
            <a:effectLst/>
          </c:spPr>
          <c:invertIfNegative val="0"/>
          <c:dPt>
            <c:idx val="11"/>
            <c:invertIfNegative val="0"/>
            <c:bubble3D val="0"/>
            <c:spPr>
              <a:solidFill>
                <a:schemeClr val="accent4"/>
              </a:solidFill>
              <a:ln>
                <a:noFill/>
              </a:ln>
              <a:effectLst/>
            </c:spPr>
            <c:extLst>
              <c:ext xmlns:c16="http://schemas.microsoft.com/office/drawing/2014/chart" uri="{C3380CC4-5D6E-409C-BE32-E72D297353CC}">
                <c16:uniqueId val="{00000006-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08-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4-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Region'!$B$5:$O$5</c:f>
              <c:numCache>
                <c:formatCode>0.00</c:formatCode>
                <c:ptCount val="14"/>
                <c:pt idx="0">
                  <c:v>763.34</c:v>
                </c:pt>
                <c:pt idx="1">
                  <c:v>801.29</c:v>
                </c:pt>
                <c:pt idx="2">
                  <c:v>793.37</c:v>
                </c:pt>
                <c:pt idx="3">
                  <c:v>813.91</c:v>
                </c:pt>
                <c:pt idx="4">
                  <c:v>796.83</c:v>
                </c:pt>
                <c:pt idx="5">
                  <c:v>792.5</c:v>
                </c:pt>
                <c:pt idx="6">
                  <c:v>789.57</c:v>
                </c:pt>
                <c:pt idx="7">
                  <c:v>841.93</c:v>
                </c:pt>
                <c:pt idx="8">
                  <c:v>885.27</c:v>
                </c:pt>
                <c:pt idx="9">
                  <c:v>903.22</c:v>
                </c:pt>
                <c:pt idx="10">
                  <c:v>848.03</c:v>
                </c:pt>
                <c:pt idx="11">
                  <c:v>928.05791999999997</c:v>
                </c:pt>
                <c:pt idx="12">
                  <c:v>939.45958289252383</c:v>
                </c:pt>
                <c:pt idx="13">
                  <c:v>951.10345314683184</c:v>
                </c:pt>
              </c:numCache>
            </c:numRef>
          </c:val>
          <c:extLst>
            <c:ext xmlns:c16="http://schemas.microsoft.com/office/drawing/2014/chart" uri="{C3380CC4-5D6E-409C-BE32-E72D297353CC}">
              <c16:uniqueId val="{00000009-1D32-4EA0-8104-374F97967921}"/>
            </c:ext>
          </c:extLst>
        </c:ser>
        <c:ser>
          <c:idx val="6"/>
          <c:order val="2"/>
          <c:tx>
            <c:strRef>
              <c:f>'Pro by Region'!$A$8</c:f>
              <c:strCache>
                <c:ptCount val="1"/>
                <c:pt idx="0">
                  <c:v>Middle East</c:v>
                </c:pt>
              </c:strCache>
            </c:strRef>
          </c:tx>
          <c:spPr>
            <a:solidFill>
              <a:schemeClr val="accent6">
                <a:lumMod val="80000"/>
                <a:lumOff val="20000"/>
              </a:schemeClr>
            </a:solidFill>
            <a:ln>
              <a:noFill/>
            </a:ln>
            <a:effectLst/>
          </c:spPr>
          <c:invertIfNegative val="0"/>
          <c:dPt>
            <c:idx val="11"/>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0B-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0D-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5-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Region'!$B$8:$O$8</c:f>
              <c:numCache>
                <c:formatCode>0.00</c:formatCode>
                <c:ptCount val="14"/>
                <c:pt idx="0">
                  <c:v>458.61</c:v>
                </c:pt>
                <c:pt idx="1">
                  <c:v>487.79</c:v>
                </c:pt>
                <c:pt idx="2">
                  <c:v>518.46</c:v>
                </c:pt>
                <c:pt idx="3">
                  <c:v>535.6</c:v>
                </c:pt>
                <c:pt idx="4">
                  <c:v>548.61</c:v>
                </c:pt>
                <c:pt idx="5">
                  <c:v>566.72</c:v>
                </c:pt>
                <c:pt idx="6">
                  <c:v>582.41999999999996</c:v>
                </c:pt>
                <c:pt idx="7">
                  <c:v>609.53</c:v>
                </c:pt>
                <c:pt idx="8">
                  <c:v>637.47</c:v>
                </c:pt>
                <c:pt idx="9">
                  <c:v>652.82000000000005</c:v>
                </c:pt>
                <c:pt idx="10">
                  <c:v>657.47</c:v>
                </c:pt>
                <c:pt idx="11">
                  <c:v>668.83154300000001</c:v>
                </c:pt>
                <c:pt idx="12">
                  <c:v>677.10916072854968</c:v>
                </c:pt>
                <c:pt idx="13">
                  <c:v>678.59537287209957</c:v>
                </c:pt>
              </c:numCache>
            </c:numRef>
          </c:val>
          <c:extLst>
            <c:ext xmlns:c16="http://schemas.microsoft.com/office/drawing/2014/chart" uri="{C3380CC4-5D6E-409C-BE32-E72D297353CC}">
              <c16:uniqueId val="{0000000E-1D32-4EA0-8104-374F97967921}"/>
            </c:ext>
          </c:extLst>
        </c:ser>
        <c:ser>
          <c:idx val="1"/>
          <c:order val="3"/>
          <c:tx>
            <c:strRef>
              <c:f>'Pro by Region'!$A$4</c:f>
              <c:strCache>
                <c:ptCount val="1"/>
                <c:pt idx="0">
                  <c:v>Asia Pacific</c:v>
                </c:pt>
              </c:strCache>
            </c:strRef>
          </c:tx>
          <c:spPr>
            <a:solidFill>
              <a:schemeClr val="accent5"/>
            </a:solidFill>
            <a:ln>
              <a:noFill/>
            </a:ln>
            <a:effectLst/>
          </c:spPr>
          <c:invertIfNegative val="0"/>
          <c:dPt>
            <c:idx val="11"/>
            <c:invertIfNegative val="0"/>
            <c:bubble3D val="0"/>
            <c:spPr>
              <a:solidFill>
                <a:schemeClr val="accent5"/>
              </a:solidFill>
              <a:ln>
                <a:noFill/>
              </a:ln>
              <a:effectLst/>
            </c:spPr>
            <c:extLst>
              <c:ext xmlns:c16="http://schemas.microsoft.com/office/drawing/2014/chart" uri="{C3380CC4-5D6E-409C-BE32-E72D297353CC}">
                <c16:uniqueId val="{00000010-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12-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6-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Region'!$B$4:$O$4</c:f>
              <c:numCache>
                <c:formatCode>0.00</c:formatCode>
                <c:ptCount val="14"/>
                <c:pt idx="0">
                  <c:v>482.22</c:v>
                </c:pt>
                <c:pt idx="1">
                  <c:v>482.87</c:v>
                </c:pt>
                <c:pt idx="2">
                  <c:v>494.44</c:v>
                </c:pt>
                <c:pt idx="3">
                  <c:v>501.59</c:v>
                </c:pt>
                <c:pt idx="4">
                  <c:v>520.65</c:v>
                </c:pt>
                <c:pt idx="5">
                  <c:v>541</c:v>
                </c:pt>
                <c:pt idx="6">
                  <c:v>560.76</c:v>
                </c:pt>
                <c:pt idx="7">
                  <c:v>591.97</c:v>
                </c:pt>
                <c:pt idx="8">
                  <c:v>612.95000000000005</c:v>
                </c:pt>
                <c:pt idx="9">
                  <c:v>647.72</c:v>
                </c:pt>
                <c:pt idx="10">
                  <c:v>636.44000000000005</c:v>
                </c:pt>
                <c:pt idx="11">
                  <c:v>658.83040999999992</c:v>
                </c:pt>
                <c:pt idx="12">
                  <c:v>655.57437240385275</c:v>
                </c:pt>
                <c:pt idx="13">
                  <c:v>661.20252582464207</c:v>
                </c:pt>
              </c:numCache>
            </c:numRef>
          </c:val>
          <c:extLst>
            <c:ext xmlns:c16="http://schemas.microsoft.com/office/drawing/2014/chart" uri="{C3380CC4-5D6E-409C-BE32-E72D297353CC}">
              <c16:uniqueId val="{00000013-1D32-4EA0-8104-374F97967921}"/>
            </c:ext>
          </c:extLst>
        </c:ser>
        <c:ser>
          <c:idx val="0"/>
          <c:order val="4"/>
          <c:tx>
            <c:strRef>
              <c:f>'Pro by Region'!$A$3</c:f>
              <c:strCache>
                <c:ptCount val="1"/>
                <c:pt idx="0">
                  <c:v>Africa</c:v>
                </c:pt>
              </c:strCache>
            </c:strRef>
          </c:tx>
          <c:spPr>
            <a:solidFill>
              <a:schemeClr val="accent6"/>
            </a:solidFill>
            <a:ln>
              <a:noFill/>
            </a:ln>
            <a:effectLst/>
          </c:spPr>
          <c:invertIfNegative val="0"/>
          <c:dPt>
            <c:idx val="11"/>
            <c:invertIfNegative val="0"/>
            <c:bubble3D val="0"/>
            <c:spPr>
              <a:solidFill>
                <a:schemeClr val="accent6"/>
              </a:solidFill>
              <a:ln>
                <a:noFill/>
              </a:ln>
              <a:effectLst/>
            </c:spPr>
            <c:extLst>
              <c:ext xmlns:c16="http://schemas.microsoft.com/office/drawing/2014/chart" uri="{C3380CC4-5D6E-409C-BE32-E72D297353CC}">
                <c16:uniqueId val="{00000015-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17-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7-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Region'!$B$3:$O$3</c:f>
              <c:numCache>
                <c:formatCode>0.00</c:formatCode>
                <c:ptCount val="14"/>
                <c:pt idx="0">
                  <c:v>208.73</c:v>
                </c:pt>
                <c:pt idx="1">
                  <c:v>210.45</c:v>
                </c:pt>
                <c:pt idx="2">
                  <c:v>224.48</c:v>
                </c:pt>
                <c:pt idx="3">
                  <c:v>212.66</c:v>
                </c:pt>
                <c:pt idx="4">
                  <c:v>212.83</c:v>
                </c:pt>
                <c:pt idx="5">
                  <c:v>209.22</c:v>
                </c:pt>
                <c:pt idx="6">
                  <c:v>221.2</c:v>
                </c:pt>
                <c:pt idx="7">
                  <c:v>230.59</c:v>
                </c:pt>
                <c:pt idx="8">
                  <c:v>244.52</c:v>
                </c:pt>
                <c:pt idx="9">
                  <c:v>247.1</c:v>
                </c:pt>
                <c:pt idx="10">
                  <c:v>237.37</c:v>
                </c:pt>
                <c:pt idx="11">
                  <c:v>262.66617970750008</c:v>
                </c:pt>
                <c:pt idx="12">
                  <c:v>265.32509425914446</c:v>
                </c:pt>
                <c:pt idx="13">
                  <c:v>265.94031091469293</c:v>
                </c:pt>
              </c:numCache>
            </c:numRef>
          </c:val>
          <c:extLst>
            <c:ext xmlns:c16="http://schemas.microsoft.com/office/drawing/2014/chart" uri="{C3380CC4-5D6E-409C-BE32-E72D297353CC}">
              <c16:uniqueId val="{00000018-1D32-4EA0-8104-374F97967921}"/>
            </c:ext>
          </c:extLst>
        </c:ser>
        <c:ser>
          <c:idx val="5"/>
          <c:order val="5"/>
          <c:tx>
            <c:strRef>
              <c:f>'Pro by Region'!$A$7</c:f>
              <c:strCache>
                <c:ptCount val="1"/>
                <c:pt idx="0">
                  <c:v>Europe</c:v>
                </c:pt>
              </c:strCache>
            </c:strRef>
          </c:tx>
          <c:spPr>
            <a:solidFill>
              <a:schemeClr val="accent4">
                <a:lumMod val="60000"/>
              </a:schemeClr>
            </a:solidFill>
            <a:ln>
              <a:noFill/>
            </a:ln>
            <a:effectLst/>
          </c:spPr>
          <c:invertIfNegative val="0"/>
          <c:dPt>
            <c:idx val="11"/>
            <c:invertIfNegative val="0"/>
            <c:bubble3D val="0"/>
            <c:spPr>
              <a:solidFill>
                <a:schemeClr val="accent4">
                  <a:lumMod val="60000"/>
                </a:schemeClr>
              </a:solidFill>
              <a:ln>
                <a:noFill/>
              </a:ln>
              <a:effectLst/>
            </c:spPr>
            <c:extLst>
              <c:ext xmlns:c16="http://schemas.microsoft.com/office/drawing/2014/chart" uri="{C3380CC4-5D6E-409C-BE32-E72D297353CC}">
                <c16:uniqueId val="{0000001A-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1C-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8-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Region'!$B$7:$O$7</c:f>
              <c:numCache>
                <c:formatCode>0.00</c:formatCode>
                <c:ptCount val="14"/>
                <c:pt idx="0">
                  <c:v>301.58999999999997</c:v>
                </c:pt>
                <c:pt idx="1">
                  <c:v>274.23</c:v>
                </c:pt>
                <c:pt idx="2">
                  <c:v>277.95999999999998</c:v>
                </c:pt>
                <c:pt idx="3">
                  <c:v>271.55</c:v>
                </c:pt>
                <c:pt idx="4">
                  <c:v>255.19</c:v>
                </c:pt>
                <c:pt idx="5">
                  <c:v>248.39</c:v>
                </c:pt>
                <c:pt idx="6">
                  <c:v>244.81</c:v>
                </c:pt>
                <c:pt idx="7">
                  <c:v>247.42</c:v>
                </c:pt>
                <c:pt idx="8">
                  <c:v>234.29</c:v>
                </c:pt>
                <c:pt idx="9">
                  <c:v>217.99</c:v>
                </c:pt>
                <c:pt idx="10">
                  <c:v>201.34</c:v>
                </c:pt>
                <c:pt idx="11">
                  <c:v>194.31888000000001</c:v>
                </c:pt>
                <c:pt idx="12">
                  <c:v>193.92024266966516</c:v>
                </c:pt>
                <c:pt idx="13">
                  <c:v>189.30440875157439</c:v>
                </c:pt>
              </c:numCache>
            </c:numRef>
          </c:val>
          <c:extLst>
            <c:ext xmlns:c16="http://schemas.microsoft.com/office/drawing/2014/chart" uri="{C3380CC4-5D6E-409C-BE32-E72D297353CC}">
              <c16:uniqueId val="{0000001D-1D32-4EA0-8104-374F97967921}"/>
            </c:ext>
          </c:extLst>
        </c:ser>
        <c:ser>
          <c:idx val="4"/>
          <c:order val="6"/>
          <c:tx>
            <c:strRef>
              <c:f>'Pro by Region'!$A$6</c:f>
              <c:strCache>
                <c:ptCount val="1"/>
                <c:pt idx="0">
                  <c:v>Latin America</c:v>
                </c:pt>
              </c:strCache>
            </c:strRef>
          </c:tx>
          <c:spPr>
            <a:solidFill>
              <a:schemeClr val="accent5">
                <a:lumMod val="60000"/>
              </a:schemeClr>
            </a:solidFill>
            <a:ln>
              <a:noFill/>
            </a:ln>
            <a:effectLst/>
          </c:spPr>
          <c:invertIfNegative val="0"/>
          <c:dPt>
            <c:idx val="11"/>
            <c:invertIfNegative val="0"/>
            <c:bubble3D val="0"/>
            <c:spPr>
              <a:solidFill>
                <a:schemeClr val="accent5">
                  <a:lumMod val="60000"/>
                </a:schemeClr>
              </a:solidFill>
              <a:ln>
                <a:noFill/>
              </a:ln>
              <a:effectLst/>
            </c:spPr>
            <c:extLst>
              <c:ext xmlns:c16="http://schemas.microsoft.com/office/drawing/2014/chart" uri="{C3380CC4-5D6E-409C-BE32-E72D297353CC}">
                <c16:uniqueId val="{0000001F-1D32-4EA0-8104-374F97967921}"/>
              </c:ext>
            </c:extLst>
          </c:dPt>
          <c:dPt>
            <c:idx val="12"/>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1-1D32-4EA0-8104-374F97967921}"/>
              </c:ext>
            </c:extLst>
          </c:dPt>
          <c:dPt>
            <c:idx val="13"/>
            <c:invertIfNegative val="0"/>
            <c:bubble3D val="0"/>
            <c:spPr>
              <a:pattFill prst="wdDnDiag">
                <a:fgClr>
                  <a:schemeClr val="accent1"/>
                </a:fgClr>
                <a:bgClr>
                  <a:schemeClr val="bg1"/>
                </a:bgClr>
              </a:pattFill>
              <a:ln>
                <a:noFill/>
              </a:ln>
              <a:effectLst/>
            </c:spPr>
            <c:extLst>
              <c:ext xmlns:c16="http://schemas.microsoft.com/office/drawing/2014/chart" uri="{C3380CC4-5D6E-409C-BE32-E72D297353CC}">
                <c16:uniqueId val="{00000029-1D32-4EA0-8104-374F97967921}"/>
              </c:ext>
            </c:extLst>
          </c:dPt>
          <c:dLbls>
            <c:delete val="1"/>
          </c:dLbls>
          <c:cat>
            <c:strRef>
              <c:f>'Pro by Region'!$B$2:$O$2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'Pro by Region'!$B$6:$O$6</c:f>
              <c:numCache>
                <c:formatCode>0.00</c:formatCode>
                <c:ptCount val="14"/>
                <c:pt idx="0">
                  <c:v>150.28</c:v>
                </c:pt>
                <c:pt idx="1">
                  <c:v>155.02000000000001</c:v>
                </c:pt>
                <c:pt idx="2">
                  <c:v>161.36000000000001</c:v>
                </c:pt>
                <c:pt idx="3">
                  <c:v>164.36</c:v>
                </c:pt>
                <c:pt idx="4">
                  <c:v>167.06</c:v>
                </c:pt>
                <c:pt idx="5">
                  <c:v>169.11</c:v>
                </c:pt>
                <c:pt idx="6">
                  <c:v>166.86</c:v>
                </c:pt>
                <c:pt idx="7">
                  <c:v>167.24</c:v>
                </c:pt>
                <c:pt idx="8">
                  <c:v>164.22</c:v>
                </c:pt>
                <c:pt idx="9">
                  <c:v>162.66</c:v>
                </c:pt>
                <c:pt idx="10">
                  <c:v>144.38</c:v>
                </c:pt>
                <c:pt idx="11">
                  <c:v>142.46190999999999</c:v>
                </c:pt>
                <c:pt idx="12">
                  <c:v>140.14540392331799</c:v>
                </c:pt>
                <c:pt idx="13">
                  <c:v>142.86238423830108</c:v>
                </c:pt>
              </c:numCache>
            </c:numRef>
          </c:val>
          <c:extLst>
            <c:ext xmlns:c16="http://schemas.microsoft.com/office/drawing/2014/chart" uri="{C3380CC4-5D6E-409C-BE32-E72D297353CC}">
              <c16:uniqueId val="{00000022-1D32-4EA0-8104-374F97967921}"/>
            </c:ext>
          </c:extLst>
        </c:ser>
        <c:dLbls>
          <c:showLegendKey val="0"/>
          <c:showVal val="1"/>
          <c:showCatName val="0"/>
          <c:showSerName val="0"/>
          <c:showPercent val="0"/>
          <c:showBubbleSize val="0"/>
        </c:dLbls>
        <c:gapWidth val="26"/>
        <c:overlap val="100"/>
        <c:axId val="1342998752"/>
        <c:axId val="1343005824"/>
      </c:barChart>
      <c:catAx>
        <c:axId val="1342998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3005824"/>
        <c:crosses val="autoZero"/>
        <c:auto val="1"/>
        <c:lblAlgn val="ctr"/>
        <c:lblOffset val="100"/>
        <c:noMultiLvlLbl val="0"/>
      </c:catAx>
      <c:valAx>
        <c:axId val="1343005824"/>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bcm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2998752"/>
        <c:crosses val="autoZero"/>
        <c:crossBetween val="between"/>
      </c:valAx>
      <c:spPr>
        <a:noFill/>
        <a:ln>
          <a:noFill/>
        </a:ln>
        <a:effectLst/>
      </c:spPr>
    </c:plotArea>
    <c:legend>
      <c:legendPos val="b"/>
      <c:layout>
        <c:manualLayout>
          <c:xMode val="edge"/>
          <c:yMode val="edge"/>
          <c:x val="4.7830274248933866E-2"/>
          <c:y val="0.94972161659817966"/>
          <c:w val="0.89999988040552092"/>
          <c:h val="5.027838340182034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6999854184893E-2"/>
          <c:y val="0.11530484470691163"/>
          <c:w val="0.87042432195975505"/>
          <c:h val="0.72223671259842515"/>
        </c:manualLayout>
      </c:layout>
      <c:barChart>
        <c:barDir val="col"/>
        <c:grouping val="stacked"/>
        <c:varyColors val="0"/>
        <c:ser>
          <c:idx val="0"/>
          <c:order val="0"/>
          <c:tx>
            <c:strRef>
              <c:f>Annual!$C$57</c:f>
              <c:strCache>
                <c:ptCount val="1"/>
                <c:pt idx="0">
                  <c:v>Asia</c:v>
                </c:pt>
              </c:strCache>
            </c:strRef>
          </c:tx>
          <c:spPr>
            <a:solidFill>
              <a:schemeClr val="accent2"/>
            </a:solidFill>
            <a:ln>
              <a:noFill/>
            </a:ln>
            <a:effectLst/>
          </c:spPr>
          <c:invertIfNegative val="0"/>
          <c:cat>
            <c:strRef>
              <c:f>Annual!$I$56:$O$56</c:f>
              <c:strCache>
                <c:ptCount val="7"/>
                <c:pt idx="0">
                  <c:v>2017</c:v>
                </c:pt>
                <c:pt idx="1">
                  <c:v>2018</c:v>
                </c:pt>
                <c:pt idx="2">
                  <c:v>2019</c:v>
                </c:pt>
                <c:pt idx="3">
                  <c:v>2020</c:v>
                </c:pt>
                <c:pt idx="4">
                  <c:v>2021</c:v>
                </c:pt>
                <c:pt idx="5">
                  <c:v>2022*</c:v>
                </c:pt>
                <c:pt idx="6">
                  <c:v>2023*</c:v>
                </c:pt>
              </c:strCache>
            </c:strRef>
          </c:cat>
          <c:val>
            <c:numRef>
              <c:f>Annual!$I$57:$O$57</c:f>
              <c:numCache>
                <c:formatCode>0.0</c:formatCode>
                <c:ptCount val="7"/>
                <c:pt idx="0">
                  <c:v>211.41607699999997</c:v>
                </c:pt>
                <c:pt idx="1">
                  <c:v>239.91278800000001</c:v>
                </c:pt>
                <c:pt idx="2">
                  <c:v>245.91269906676601</c:v>
                </c:pt>
                <c:pt idx="3">
                  <c:v>255.166022</c:v>
                </c:pt>
                <c:pt idx="4">
                  <c:v>274.433267</c:v>
                </c:pt>
              </c:numCache>
            </c:numRef>
          </c:val>
          <c:extLst>
            <c:ext xmlns:c16="http://schemas.microsoft.com/office/drawing/2014/chart" uri="{C3380CC4-5D6E-409C-BE32-E72D297353CC}">
              <c16:uniqueId val="{00000000-347D-4BB7-860B-8560500FD845}"/>
            </c:ext>
          </c:extLst>
        </c:ser>
        <c:ser>
          <c:idx val="1"/>
          <c:order val="1"/>
          <c:tx>
            <c:strRef>
              <c:f>Annual!$C$58</c:f>
              <c:strCache>
                <c:ptCount val="1"/>
                <c:pt idx="0">
                  <c:v>Europe</c:v>
                </c:pt>
              </c:strCache>
            </c:strRef>
          </c:tx>
          <c:spPr>
            <a:solidFill>
              <a:srgbClr val="92D050"/>
            </a:solidFill>
            <a:ln>
              <a:noFill/>
            </a:ln>
            <a:effectLst/>
          </c:spPr>
          <c:invertIfNegative val="0"/>
          <c:cat>
            <c:strRef>
              <c:f>Annual!$I$56:$O$56</c:f>
              <c:strCache>
                <c:ptCount val="7"/>
                <c:pt idx="0">
                  <c:v>2017</c:v>
                </c:pt>
                <c:pt idx="1">
                  <c:v>2018</c:v>
                </c:pt>
                <c:pt idx="2">
                  <c:v>2019</c:v>
                </c:pt>
                <c:pt idx="3">
                  <c:v>2020</c:v>
                </c:pt>
                <c:pt idx="4">
                  <c:v>2021</c:v>
                </c:pt>
                <c:pt idx="5">
                  <c:v>2022*</c:v>
                </c:pt>
                <c:pt idx="6">
                  <c:v>2023*</c:v>
                </c:pt>
              </c:strCache>
            </c:strRef>
          </c:cat>
          <c:val>
            <c:numRef>
              <c:f>Annual!$I$58:$O$58</c:f>
              <c:numCache>
                <c:formatCode>0.0</c:formatCode>
                <c:ptCount val="7"/>
                <c:pt idx="0">
                  <c:v>46.363669999999992</c:v>
                </c:pt>
                <c:pt idx="1">
                  <c:v>50.635731</c:v>
                </c:pt>
                <c:pt idx="2">
                  <c:v>84.888270439617997</c:v>
                </c:pt>
                <c:pt idx="3">
                  <c:v>82.188728000000012</c:v>
                </c:pt>
                <c:pt idx="4">
                  <c:v>78.256029999999996</c:v>
                </c:pt>
              </c:numCache>
            </c:numRef>
          </c:val>
          <c:extLst>
            <c:ext xmlns:c16="http://schemas.microsoft.com/office/drawing/2014/chart" uri="{C3380CC4-5D6E-409C-BE32-E72D297353CC}">
              <c16:uniqueId val="{00000001-347D-4BB7-860B-8560500FD845}"/>
            </c:ext>
          </c:extLst>
        </c:ser>
        <c:ser>
          <c:idx val="2"/>
          <c:order val="2"/>
          <c:tx>
            <c:strRef>
              <c:f>Annual!$C$59</c:f>
              <c:strCache>
                <c:ptCount val="1"/>
                <c:pt idx="0">
                  <c:v>Latin America</c:v>
                </c:pt>
              </c:strCache>
            </c:strRef>
          </c:tx>
          <c:spPr>
            <a:solidFill>
              <a:schemeClr val="accent1"/>
            </a:solidFill>
            <a:ln>
              <a:noFill/>
            </a:ln>
            <a:effectLst/>
          </c:spPr>
          <c:invertIfNegative val="0"/>
          <c:cat>
            <c:strRef>
              <c:f>Annual!$I$56:$O$56</c:f>
              <c:strCache>
                <c:ptCount val="7"/>
                <c:pt idx="0">
                  <c:v>2017</c:v>
                </c:pt>
                <c:pt idx="1">
                  <c:v>2018</c:v>
                </c:pt>
                <c:pt idx="2">
                  <c:v>2019</c:v>
                </c:pt>
                <c:pt idx="3">
                  <c:v>2020</c:v>
                </c:pt>
                <c:pt idx="4">
                  <c:v>2021</c:v>
                </c:pt>
                <c:pt idx="5">
                  <c:v>2022*</c:v>
                </c:pt>
                <c:pt idx="6">
                  <c:v>2023*</c:v>
                </c:pt>
              </c:strCache>
            </c:strRef>
          </c:cat>
          <c:val>
            <c:numRef>
              <c:f>Annual!$I$59:$O$59</c:f>
              <c:numCache>
                <c:formatCode>0.0</c:formatCode>
                <c:ptCount val="7"/>
                <c:pt idx="0">
                  <c:v>14.688200999999999</c:v>
                </c:pt>
                <c:pt idx="1">
                  <c:v>15.223238000000002</c:v>
                </c:pt>
                <c:pt idx="2">
                  <c:v>14.379702683650001</c:v>
                </c:pt>
                <c:pt idx="3">
                  <c:v>12.009458000000002</c:v>
                </c:pt>
                <c:pt idx="4">
                  <c:v>17.740143000000003</c:v>
                </c:pt>
              </c:numCache>
            </c:numRef>
          </c:val>
          <c:extLst>
            <c:ext xmlns:c16="http://schemas.microsoft.com/office/drawing/2014/chart" uri="{C3380CC4-5D6E-409C-BE32-E72D297353CC}">
              <c16:uniqueId val="{00000002-347D-4BB7-860B-8560500FD845}"/>
            </c:ext>
          </c:extLst>
        </c:ser>
        <c:ser>
          <c:idx val="3"/>
          <c:order val="3"/>
          <c:tx>
            <c:strRef>
              <c:f>Annual!$C$60</c:f>
              <c:strCache>
                <c:ptCount val="1"/>
                <c:pt idx="0">
                  <c:v>MENA</c:v>
                </c:pt>
              </c:strCache>
            </c:strRef>
          </c:tx>
          <c:spPr>
            <a:solidFill>
              <a:srgbClr val="FFC000"/>
            </a:solidFill>
            <a:ln>
              <a:noFill/>
            </a:ln>
            <a:effectLst/>
          </c:spPr>
          <c:invertIfNegative val="0"/>
          <c:cat>
            <c:strRef>
              <c:f>Annual!$I$56:$O$56</c:f>
              <c:strCache>
                <c:ptCount val="7"/>
                <c:pt idx="0">
                  <c:v>2017</c:v>
                </c:pt>
                <c:pt idx="1">
                  <c:v>2018</c:v>
                </c:pt>
                <c:pt idx="2">
                  <c:v>2019</c:v>
                </c:pt>
                <c:pt idx="3">
                  <c:v>2020</c:v>
                </c:pt>
                <c:pt idx="4">
                  <c:v>2021</c:v>
                </c:pt>
                <c:pt idx="5">
                  <c:v>2022*</c:v>
                </c:pt>
                <c:pt idx="6">
                  <c:v>2023*</c:v>
                </c:pt>
              </c:strCache>
            </c:strRef>
          </c:cat>
          <c:val>
            <c:numRef>
              <c:f>Annual!$I$60:$O$60</c:f>
              <c:numCache>
                <c:formatCode>0.0</c:formatCode>
                <c:ptCount val="7"/>
                <c:pt idx="0">
                  <c:v>15.202486999999998</c:v>
                </c:pt>
                <c:pt idx="1">
                  <c:v>9.5333660000000009</c:v>
                </c:pt>
                <c:pt idx="2">
                  <c:v>7.2082181919999995</c:v>
                </c:pt>
                <c:pt idx="3">
                  <c:v>7.2606229999999998</c:v>
                </c:pt>
                <c:pt idx="4">
                  <c:v>7.4839219999999989</c:v>
                </c:pt>
              </c:numCache>
            </c:numRef>
          </c:val>
          <c:extLst>
            <c:ext xmlns:c16="http://schemas.microsoft.com/office/drawing/2014/chart" uri="{C3380CC4-5D6E-409C-BE32-E72D297353CC}">
              <c16:uniqueId val="{00000003-347D-4BB7-860B-8560500FD845}"/>
            </c:ext>
          </c:extLst>
        </c:ser>
        <c:ser>
          <c:idx val="4"/>
          <c:order val="4"/>
          <c:tx>
            <c:strRef>
              <c:f>Annual!$C$61</c:f>
              <c:strCache>
                <c:ptCount val="1"/>
                <c:pt idx="0">
                  <c:v>U.S. /Canada</c:v>
                </c:pt>
              </c:strCache>
            </c:strRef>
          </c:tx>
          <c:spPr>
            <a:solidFill>
              <a:srgbClr val="7030A0"/>
            </a:solidFill>
            <a:ln>
              <a:noFill/>
            </a:ln>
            <a:effectLst/>
          </c:spPr>
          <c:invertIfNegative val="0"/>
          <c:dLbls>
            <c:dLbl>
              <c:idx val="0"/>
              <c:layout>
                <c:manualLayout>
                  <c:x val="0"/>
                  <c:y val="-5.5135881452318458E-2"/>
                </c:manualLayout>
              </c:layout>
              <c:tx>
                <c:rich>
                  <a:bodyPr/>
                  <a:lstStyle/>
                  <a:p>
                    <a:r>
                      <a:rPr lang="en-US"/>
                      <a:t>10.3%</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47D-4BB7-860B-8560500FD845}"/>
                </c:ext>
              </c:extLst>
            </c:dLbl>
            <c:dLbl>
              <c:idx val="1"/>
              <c:layout/>
              <c:tx>
                <c:rich>
                  <a:bodyPr/>
                  <a:lstStyle/>
                  <a:p>
                    <a:r>
                      <a:rPr lang="en-US"/>
                      <a:t>9.6%</a:t>
                    </a:r>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47D-4BB7-860B-8560500FD845}"/>
                </c:ext>
              </c:extLst>
            </c:dLbl>
            <c:dLbl>
              <c:idx val="2"/>
              <c:layout/>
              <c:tx>
                <c:rich>
                  <a:bodyPr/>
                  <a:lstStyle/>
                  <a:p>
                    <a:r>
                      <a:rPr lang="en-US"/>
                      <a:t>11.5%</a:t>
                    </a:r>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47D-4BB7-860B-8560500FD845}"/>
                </c:ext>
              </c:extLst>
            </c:dLbl>
            <c:dLbl>
              <c:idx val="3"/>
              <c:layout/>
              <c:tx>
                <c:rich>
                  <a:bodyPr/>
                  <a:lstStyle/>
                  <a:p>
                    <a:r>
                      <a:rPr lang="en-US"/>
                      <a:t>1.3%</a:t>
                    </a:r>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47D-4BB7-860B-8560500FD845}"/>
                </c:ext>
              </c:extLst>
            </c:dLbl>
            <c:dLbl>
              <c:idx val="4"/>
              <c:layout/>
              <c:tx>
                <c:rich>
                  <a:bodyPr/>
                  <a:lstStyle/>
                  <a:p>
                    <a:r>
                      <a:rPr lang="en-US"/>
                      <a:t>5.8%</a:t>
                    </a:r>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47D-4BB7-860B-8560500FD845}"/>
                </c:ext>
              </c:extLst>
            </c:dLbl>
            <c:dLbl>
              <c:idx val="5"/>
              <c:tx>
                <c:rich>
                  <a:bodyPr/>
                  <a:lstStyle/>
                  <a:p>
                    <a:r>
                      <a:rPr lang="en-US"/>
                      <a:t>10.3%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7D-4BB7-860B-8560500FD845}"/>
                </c:ext>
              </c:extLst>
            </c:dLbl>
            <c:dLbl>
              <c:idx val="6"/>
              <c:tx>
                <c:rich>
                  <a:bodyPr/>
                  <a:lstStyle/>
                  <a:p>
                    <a:r>
                      <a:rPr lang="en-US"/>
                      <a:t>9.6%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7D-4BB7-860B-8560500FD845}"/>
                </c:ext>
              </c:extLst>
            </c:dLbl>
            <c:dLbl>
              <c:idx val="7"/>
              <c:tx>
                <c:rich>
                  <a:bodyPr/>
                  <a:lstStyle/>
                  <a:p>
                    <a:r>
                      <a:rPr lang="en-US"/>
                      <a:t>11.5%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7D-4BB7-860B-8560500FD845}"/>
                </c:ext>
              </c:extLst>
            </c:dLbl>
            <c:dLbl>
              <c:idx val="8"/>
              <c:tx>
                <c:rich>
                  <a:bodyPr/>
                  <a:lstStyle/>
                  <a:p>
                    <a:r>
                      <a:rPr lang="en-US"/>
                      <a:t>1.3%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7D-4BB7-860B-8560500FD845}"/>
                </c:ext>
              </c:extLst>
            </c:dLbl>
            <c:dLbl>
              <c:idx val="9"/>
              <c:tx>
                <c:rich>
                  <a:bodyPr/>
                  <a:lstStyle/>
                  <a:p>
                    <a:r>
                      <a:rPr lang="en-US"/>
                      <a:t>6.0%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7D-4BB7-860B-8560500FD845}"/>
                </c:ext>
              </c:extLst>
            </c:dLbl>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Annual!$I$56:$O$56</c:f>
              <c:strCache>
                <c:ptCount val="7"/>
                <c:pt idx="0">
                  <c:v>2017</c:v>
                </c:pt>
                <c:pt idx="1">
                  <c:v>2018</c:v>
                </c:pt>
                <c:pt idx="2">
                  <c:v>2019</c:v>
                </c:pt>
                <c:pt idx="3">
                  <c:v>2020</c:v>
                </c:pt>
                <c:pt idx="4">
                  <c:v>2021</c:v>
                </c:pt>
                <c:pt idx="5">
                  <c:v>2022*</c:v>
                </c:pt>
                <c:pt idx="6">
                  <c:v>2023*</c:v>
                </c:pt>
              </c:strCache>
            </c:strRef>
          </c:cat>
          <c:val>
            <c:numRef>
              <c:f>Annual!$I$61:$O$61</c:f>
              <c:numCache>
                <c:formatCode>0.0</c:formatCode>
                <c:ptCount val="7"/>
                <c:pt idx="0">
                  <c:v>1.7314249999999998</c:v>
                </c:pt>
                <c:pt idx="1">
                  <c:v>1.8870729999999998</c:v>
                </c:pt>
                <c:pt idx="2">
                  <c:v>1.2563861562300001</c:v>
                </c:pt>
                <c:pt idx="3">
                  <c:v>1.452866</c:v>
                </c:pt>
                <c:pt idx="4">
                  <c:v>1.009484</c:v>
                </c:pt>
              </c:numCache>
            </c:numRef>
          </c:val>
          <c:extLst>
            <c:ext xmlns:c16="http://schemas.microsoft.com/office/drawing/2014/chart" uri="{C3380CC4-5D6E-409C-BE32-E72D297353CC}">
              <c16:uniqueId val="{0000000E-347D-4BB7-860B-8560500FD845}"/>
            </c:ext>
          </c:extLst>
        </c:ser>
        <c:ser>
          <c:idx val="5"/>
          <c:order val="5"/>
          <c:tx>
            <c:strRef>
              <c:f>Annual!$C$65</c:f>
              <c:strCache>
                <c:ptCount val="1"/>
                <c:pt idx="0">
                  <c:v>Forecast </c:v>
                </c:pt>
              </c:strCache>
            </c:strRef>
          </c:tx>
          <c:spPr>
            <a:pattFill prst="wdDnDiag">
              <a:fgClr>
                <a:schemeClr val="accent1"/>
              </a:fgClr>
              <a:bgClr>
                <a:schemeClr val="bg1"/>
              </a:bgClr>
            </a:pattFill>
            <a:ln>
              <a:solidFill>
                <a:schemeClr val="accent1"/>
              </a:solidFill>
            </a:ln>
            <a:effectLst/>
          </c:spPr>
          <c:invertIfNegative val="0"/>
          <c:dPt>
            <c:idx val="8"/>
            <c:invertIfNegative val="0"/>
            <c:bubble3D val="0"/>
            <c:spPr>
              <a:pattFill prst="wdDnDiag">
                <a:fgClr>
                  <a:schemeClr val="accent1"/>
                </a:fgClr>
                <a:bgClr>
                  <a:schemeClr val="bg1"/>
                </a:bgClr>
              </a:pattFill>
              <a:ln>
                <a:solidFill>
                  <a:schemeClr val="accent1"/>
                </a:solidFill>
              </a:ln>
              <a:effectLst/>
            </c:spPr>
            <c:extLst>
              <c:ext xmlns:c16="http://schemas.microsoft.com/office/drawing/2014/chart" uri="{C3380CC4-5D6E-409C-BE32-E72D297353CC}">
                <c16:uniqueId val="{00000010-347D-4BB7-860B-8560500FD845}"/>
              </c:ext>
            </c:extLst>
          </c:dPt>
          <c:dPt>
            <c:idx val="9"/>
            <c:invertIfNegative val="0"/>
            <c:bubble3D val="0"/>
            <c:spPr>
              <a:pattFill prst="wdDnDiag">
                <a:fgClr>
                  <a:schemeClr val="accent1"/>
                </a:fgClr>
                <a:bgClr>
                  <a:schemeClr val="bg1"/>
                </a:bgClr>
              </a:pattFill>
              <a:ln>
                <a:solidFill>
                  <a:schemeClr val="accent1"/>
                </a:solidFill>
              </a:ln>
              <a:effectLst/>
            </c:spPr>
            <c:extLst>
              <c:ext xmlns:c16="http://schemas.microsoft.com/office/drawing/2014/chart" uri="{C3380CC4-5D6E-409C-BE32-E72D297353CC}">
                <c16:uniqueId val="{00000012-347D-4BB7-860B-8560500FD845}"/>
              </c:ext>
            </c:extLst>
          </c:dPt>
          <c:dPt>
            <c:idx val="10"/>
            <c:invertIfNegative val="0"/>
            <c:bubble3D val="0"/>
            <c:spPr>
              <a:pattFill prst="wdDnDiag">
                <a:fgClr>
                  <a:schemeClr val="accent1"/>
                </a:fgClr>
                <a:bgClr>
                  <a:schemeClr val="bg1"/>
                </a:bgClr>
              </a:pattFill>
              <a:ln>
                <a:solidFill>
                  <a:schemeClr val="accent1"/>
                </a:solidFill>
              </a:ln>
              <a:effectLst/>
            </c:spPr>
            <c:extLst>
              <c:ext xmlns:c16="http://schemas.microsoft.com/office/drawing/2014/chart" uri="{C3380CC4-5D6E-409C-BE32-E72D297353CC}">
                <c16:uniqueId val="{00000014-347D-4BB7-860B-8560500FD845}"/>
              </c:ext>
            </c:extLst>
          </c:dPt>
          <c:dPt>
            <c:idx val="11"/>
            <c:invertIfNegative val="0"/>
            <c:bubble3D val="0"/>
            <c:spPr>
              <a:pattFill prst="wdDnDiag">
                <a:fgClr>
                  <a:schemeClr val="accent1"/>
                </a:fgClr>
                <a:bgClr>
                  <a:schemeClr val="bg1"/>
                </a:bgClr>
              </a:pattFill>
              <a:ln>
                <a:solidFill>
                  <a:schemeClr val="accent1"/>
                </a:solidFill>
              </a:ln>
              <a:effectLst/>
            </c:spPr>
            <c:extLst>
              <c:ext xmlns:c16="http://schemas.microsoft.com/office/drawing/2014/chart" uri="{C3380CC4-5D6E-409C-BE32-E72D297353CC}">
                <c16:uniqueId val="{00000016-347D-4BB7-860B-8560500FD845}"/>
              </c:ext>
            </c:extLst>
          </c:dPt>
          <c:dLbls>
            <c:dLbl>
              <c:idx val="5"/>
              <c:layout>
                <c:manualLayout>
                  <c:x val="-2.0997375328084839E-3"/>
                  <c:y val="-0.36887713254593174"/>
                </c:manualLayout>
              </c:layout>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347D-4BB7-860B-8560500FD845}"/>
                </c:ext>
              </c:extLst>
            </c:dLbl>
            <c:dLbl>
              <c:idx val="6"/>
              <c:layout>
                <c:manualLayout>
                  <c:x val="0"/>
                  <c:y val="-0.38277723097112859"/>
                </c:manualLayout>
              </c:layout>
              <c:tx>
                <c:rich>
                  <a:bodyPr/>
                  <a:lstStyle/>
                  <a:p>
                    <a:r>
                      <a:rPr lang="en-US"/>
                      <a:t>4-5%</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347D-4BB7-860B-8560500FD845}"/>
                </c:ext>
              </c:extLst>
            </c:dLbl>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Annual!$I$56:$O$56</c:f>
              <c:strCache>
                <c:ptCount val="7"/>
                <c:pt idx="0">
                  <c:v>2017</c:v>
                </c:pt>
                <c:pt idx="1">
                  <c:v>2018</c:v>
                </c:pt>
                <c:pt idx="2">
                  <c:v>2019</c:v>
                </c:pt>
                <c:pt idx="3">
                  <c:v>2020</c:v>
                </c:pt>
                <c:pt idx="4">
                  <c:v>2021</c:v>
                </c:pt>
                <c:pt idx="5">
                  <c:v>2022*</c:v>
                </c:pt>
                <c:pt idx="6">
                  <c:v>2023*</c:v>
                </c:pt>
              </c:strCache>
            </c:strRef>
          </c:cat>
          <c:val>
            <c:numRef>
              <c:f>Annual!$I$65:$O$65</c:f>
              <c:numCache>
                <c:formatCode>General</c:formatCode>
                <c:ptCount val="7"/>
                <c:pt idx="5" formatCode="0.0">
                  <c:v>399.92284599999999</c:v>
                </c:pt>
                <c:pt idx="6" formatCode="0.0">
                  <c:v>417.92284599999999</c:v>
                </c:pt>
              </c:numCache>
            </c:numRef>
          </c:val>
          <c:extLst>
            <c:ext xmlns:c16="http://schemas.microsoft.com/office/drawing/2014/chart" uri="{C3380CC4-5D6E-409C-BE32-E72D297353CC}">
              <c16:uniqueId val="{00000019-347D-4BB7-860B-8560500FD845}"/>
            </c:ext>
          </c:extLst>
        </c:ser>
        <c:dLbls>
          <c:showLegendKey val="0"/>
          <c:showVal val="0"/>
          <c:showCatName val="0"/>
          <c:showSerName val="0"/>
          <c:showPercent val="0"/>
          <c:showBubbleSize val="0"/>
        </c:dLbls>
        <c:gapWidth val="150"/>
        <c:overlap val="100"/>
        <c:axId val="1837279376"/>
        <c:axId val="1837279792"/>
      </c:barChart>
      <c:catAx>
        <c:axId val="183727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7279792"/>
        <c:crosses val="autoZero"/>
        <c:auto val="1"/>
        <c:lblAlgn val="ctr"/>
        <c:lblOffset val="100"/>
        <c:noMultiLvlLbl val="0"/>
      </c:catAx>
      <c:valAx>
        <c:axId val="1837279792"/>
        <c:scaling>
          <c:orientation val="minMax"/>
          <c:max val="45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Million Tonnes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7279376"/>
        <c:crosses val="autoZero"/>
        <c:crossBetween val="between"/>
      </c:valAx>
      <c:spPr>
        <a:noFill/>
        <a:ln>
          <a:noFill/>
        </a:ln>
        <a:effectLst/>
      </c:spPr>
    </c:plotArea>
    <c:legend>
      <c:legendPos val="b"/>
      <c:layout>
        <c:manualLayout>
          <c:xMode val="edge"/>
          <c:yMode val="edge"/>
          <c:x val="6.9047645086030923E-2"/>
          <c:y val="0.91852047193966457"/>
          <c:w val="0.86546642607174107"/>
          <c:h val="5.23994042044876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121901428988"/>
          <c:y val="3.5963837853601625E-2"/>
          <c:w val="0.85372484689413819"/>
          <c:h val="0.67228662389423544"/>
        </c:manualLayout>
      </c:layout>
      <c:barChart>
        <c:barDir val="col"/>
        <c:grouping val="stacked"/>
        <c:varyColors val="0"/>
        <c:ser>
          <c:idx val="0"/>
          <c:order val="0"/>
          <c:tx>
            <c:strRef>
              <c:f>FID!$A$56</c:f>
              <c:strCache>
                <c:ptCount val="1"/>
                <c:pt idx="0">
                  <c:v>Australia</c:v>
                </c:pt>
              </c:strCache>
            </c:strRef>
          </c:tx>
          <c:spPr>
            <a:solidFill>
              <a:srgbClr val="8F45C7"/>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FID!$B$56:$I$56</c:f>
              <c:numCache>
                <c:formatCode>General</c:formatCode>
                <c:ptCount val="8"/>
                <c:pt idx="4">
                  <c:v>5</c:v>
                </c:pt>
              </c:numCache>
            </c:numRef>
          </c:val>
          <c:extLst>
            <c:ext xmlns:c16="http://schemas.microsoft.com/office/drawing/2014/chart" uri="{C3380CC4-5D6E-409C-BE32-E72D297353CC}">
              <c16:uniqueId val="{00000000-BE62-4EAA-8BA5-191742902138}"/>
            </c:ext>
          </c:extLst>
        </c:ser>
        <c:ser>
          <c:idx val="1"/>
          <c:order val="1"/>
          <c:tx>
            <c:strRef>
              <c:f>FID!$A$57</c:f>
              <c:strCache>
                <c:ptCount val="1"/>
                <c:pt idx="0">
                  <c:v>Canada</c:v>
                </c:pt>
              </c:strCache>
            </c:strRef>
          </c:tx>
          <c:spPr>
            <a:solidFill>
              <a:schemeClr val="accent2"/>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FID!$B$57:$I$57</c:f>
              <c:numCache>
                <c:formatCode>General</c:formatCode>
                <c:ptCount val="8"/>
                <c:pt idx="1">
                  <c:v>14</c:v>
                </c:pt>
                <c:pt idx="5">
                  <c:v>2.1</c:v>
                </c:pt>
                <c:pt idx="7">
                  <c:v>3</c:v>
                </c:pt>
              </c:numCache>
            </c:numRef>
          </c:val>
          <c:extLst>
            <c:ext xmlns:c16="http://schemas.microsoft.com/office/drawing/2014/chart" uri="{C3380CC4-5D6E-409C-BE32-E72D297353CC}">
              <c16:uniqueId val="{00000001-BE62-4EAA-8BA5-191742902138}"/>
            </c:ext>
          </c:extLst>
        </c:ser>
        <c:ser>
          <c:idx val="3"/>
          <c:order val="2"/>
          <c:tx>
            <c:strRef>
              <c:f>FID!$A$58</c:f>
              <c:strCache>
                <c:ptCount val="1"/>
                <c:pt idx="0">
                  <c:v>Congo</c:v>
                </c:pt>
              </c:strCache>
            </c:strRef>
          </c:tx>
          <c:spPr>
            <a:solidFill>
              <a:srgbClr val="C00000"/>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FID!$B$58:$I$58</c:f>
              <c:numCache>
                <c:formatCode>General</c:formatCode>
                <c:ptCount val="8"/>
                <c:pt idx="4">
                  <c:v>1.4</c:v>
                </c:pt>
              </c:numCache>
            </c:numRef>
          </c:val>
          <c:extLst>
            <c:ext xmlns:c16="http://schemas.microsoft.com/office/drawing/2014/chart" uri="{C3380CC4-5D6E-409C-BE32-E72D297353CC}">
              <c16:uniqueId val="{00000002-BE62-4EAA-8BA5-191742902138}"/>
            </c:ext>
          </c:extLst>
        </c:ser>
        <c:ser>
          <c:idx val="2"/>
          <c:order val="3"/>
          <c:tx>
            <c:strRef>
              <c:f>FID!$A$59</c:f>
              <c:strCache>
                <c:ptCount val="1"/>
                <c:pt idx="0">
                  <c:v>Malaysia</c:v>
                </c:pt>
              </c:strCache>
            </c:strRef>
          </c:tx>
          <c:spPr>
            <a:solidFill>
              <a:srgbClr val="800000"/>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FID!$B$59:$I$59</c:f>
              <c:numCache>
                <c:formatCode>General</c:formatCode>
                <c:ptCount val="8"/>
                <c:pt idx="6">
                  <c:v>2</c:v>
                </c:pt>
              </c:numCache>
            </c:numRef>
          </c:val>
          <c:extLst>
            <c:ext xmlns:c16="http://schemas.microsoft.com/office/drawing/2014/chart" uri="{C3380CC4-5D6E-409C-BE32-E72D297353CC}">
              <c16:uniqueId val="{00000003-BE62-4EAA-8BA5-191742902138}"/>
            </c:ext>
          </c:extLst>
        </c:ser>
        <c:ser>
          <c:idx val="4"/>
          <c:order val="4"/>
          <c:tx>
            <c:strRef>
              <c:f>FID!$A$60</c:f>
              <c:strCache>
                <c:ptCount val="1"/>
                <c:pt idx="0">
                  <c:v>Mauritania/Senegal</c:v>
                </c:pt>
              </c:strCache>
            </c:strRef>
          </c:tx>
          <c:spPr>
            <a:solidFill>
              <a:srgbClr val="CC3399"/>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FID!$B$60:$I$60</c:f>
              <c:numCache>
                <c:formatCode>General</c:formatCode>
                <c:ptCount val="8"/>
                <c:pt idx="1">
                  <c:v>2.5</c:v>
                </c:pt>
                <c:pt idx="6">
                  <c:v>2.5</c:v>
                </c:pt>
              </c:numCache>
            </c:numRef>
          </c:val>
          <c:extLst>
            <c:ext xmlns:c16="http://schemas.microsoft.com/office/drawing/2014/chart" uri="{C3380CC4-5D6E-409C-BE32-E72D297353CC}">
              <c16:uniqueId val="{00000004-BE62-4EAA-8BA5-191742902138}"/>
            </c:ext>
          </c:extLst>
        </c:ser>
        <c:ser>
          <c:idx val="5"/>
          <c:order val="5"/>
          <c:tx>
            <c:strRef>
              <c:f>FID!$A$61</c:f>
              <c:strCache>
                <c:ptCount val="1"/>
                <c:pt idx="0">
                  <c:v>Mexico</c:v>
                </c:pt>
              </c:strCache>
            </c:strRef>
          </c:tx>
          <c:spPr>
            <a:solidFill>
              <a:schemeClr val="accent4"/>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FID!$B$61:$I$61</c:f>
              <c:numCache>
                <c:formatCode>General</c:formatCode>
                <c:ptCount val="8"/>
                <c:pt idx="3">
                  <c:v>3.25</c:v>
                </c:pt>
                <c:pt idx="6">
                  <c:v>9.4</c:v>
                </c:pt>
              </c:numCache>
            </c:numRef>
          </c:val>
          <c:extLst>
            <c:ext xmlns:c16="http://schemas.microsoft.com/office/drawing/2014/chart" uri="{C3380CC4-5D6E-409C-BE32-E72D297353CC}">
              <c16:uniqueId val="{00000005-BE62-4EAA-8BA5-191742902138}"/>
            </c:ext>
          </c:extLst>
        </c:ser>
        <c:ser>
          <c:idx val="6"/>
          <c:order val="6"/>
          <c:tx>
            <c:strRef>
              <c:f>FID!$A$62</c:f>
              <c:strCache>
                <c:ptCount val="1"/>
                <c:pt idx="0">
                  <c:v>Mozambique</c:v>
                </c:pt>
              </c:strCache>
            </c:strRef>
          </c:tx>
          <c:spPr>
            <a:solidFill>
              <a:srgbClr val="00B050"/>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FID!$B$62:$I$62</c:f>
              <c:numCache>
                <c:formatCode>General</c:formatCode>
                <c:ptCount val="8"/>
                <c:pt idx="0">
                  <c:v>3.4</c:v>
                </c:pt>
                <c:pt idx="2">
                  <c:v>12.88</c:v>
                </c:pt>
              </c:numCache>
            </c:numRef>
          </c:val>
          <c:extLst>
            <c:ext xmlns:c16="http://schemas.microsoft.com/office/drawing/2014/chart" uri="{C3380CC4-5D6E-409C-BE32-E72D297353CC}">
              <c16:uniqueId val="{00000006-BE62-4EAA-8BA5-191742902138}"/>
            </c:ext>
          </c:extLst>
        </c:ser>
        <c:ser>
          <c:idx val="7"/>
          <c:order val="7"/>
          <c:tx>
            <c:strRef>
              <c:f>FID!$A$63</c:f>
              <c:strCache>
                <c:ptCount val="1"/>
                <c:pt idx="0">
                  <c:v>Nigeria</c:v>
                </c:pt>
              </c:strCache>
            </c:strRef>
          </c:tx>
          <c:spPr>
            <a:solidFill>
              <a:srgbClr val="C8A0D4"/>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FID!$B$63:$I$63</c:f>
              <c:numCache>
                <c:formatCode>General</c:formatCode>
                <c:ptCount val="8"/>
                <c:pt idx="2">
                  <c:v>7.6</c:v>
                </c:pt>
              </c:numCache>
            </c:numRef>
          </c:val>
          <c:extLst>
            <c:ext xmlns:c16="http://schemas.microsoft.com/office/drawing/2014/chart" uri="{C3380CC4-5D6E-409C-BE32-E72D297353CC}">
              <c16:uniqueId val="{00000007-BE62-4EAA-8BA5-191742902138}"/>
            </c:ext>
          </c:extLst>
        </c:ser>
        <c:ser>
          <c:idx val="8"/>
          <c:order val="8"/>
          <c:tx>
            <c:strRef>
              <c:f>FID!$A$64</c:f>
              <c:strCache>
                <c:ptCount val="1"/>
                <c:pt idx="0">
                  <c:v>Papua New Guinea</c:v>
                </c:pt>
              </c:strCache>
            </c:strRef>
          </c:tx>
          <c:spPr>
            <a:solidFill>
              <a:schemeClr val="accent3">
                <a:lumMod val="60000"/>
              </a:schemeClr>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FID!$B$64:$I$64</c:f>
              <c:numCache>
                <c:formatCode>General</c:formatCode>
                <c:ptCount val="8"/>
                <c:pt idx="7">
                  <c:v>5.6</c:v>
                </c:pt>
              </c:numCache>
            </c:numRef>
          </c:val>
          <c:extLst>
            <c:ext xmlns:c16="http://schemas.microsoft.com/office/drawing/2014/chart" uri="{C3380CC4-5D6E-409C-BE32-E72D297353CC}">
              <c16:uniqueId val="{00000008-BE62-4EAA-8BA5-191742902138}"/>
            </c:ext>
          </c:extLst>
        </c:ser>
        <c:ser>
          <c:idx val="9"/>
          <c:order val="9"/>
          <c:tx>
            <c:strRef>
              <c:f>FID!$A$65</c:f>
              <c:strCache>
                <c:ptCount val="1"/>
                <c:pt idx="0">
                  <c:v>Qatar</c:v>
                </c:pt>
              </c:strCache>
            </c:strRef>
          </c:tx>
          <c:spPr>
            <a:solidFill>
              <a:srgbClr val="22B4AD"/>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FID!$B$65:$I$65</c:f>
              <c:numCache>
                <c:formatCode>General</c:formatCode>
                <c:ptCount val="8"/>
                <c:pt idx="4">
                  <c:v>33</c:v>
                </c:pt>
                <c:pt idx="6">
                  <c:v>16</c:v>
                </c:pt>
              </c:numCache>
            </c:numRef>
          </c:val>
          <c:extLst>
            <c:ext xmlns:c16="http://schemas.microsoft.com/office/drawing/2014/chart" uri="{C3380CC4-5D6E-409C-BE32-E72D297353CC}">
              <c16:uniqueId val="{00000009-BE62-4EAA-8BA5-191742902138}"/>
            </c:ext>
          </c:extLst>
        </c:ser>
        <c:ser>
          <c:idx val="11"/>
          <c:order val="10"/>
          <c:tx>
            <c:strRef>
              <c:f>FID!$A$66</c:f>
              <c:strCache>
                <c:ptCount val="1"/>
                <c:pt idx="0">
                  <c:v>Russia</c:v>
                </c:pt>
              </c:strCache>
            </c:strRef>
          </c:tx>
          <c:spPr>
            <a:solidFill>
              <a:schemeClr val="accent4">
                <a:lumMod val="75000"/>
              </a:schemeClr>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FID!$B$66:$I$66</c:f>
              <c:numCache>
                <c:formatCode>General</c:formatCode>
                <c:ptCount val="8"/>
                <c:pt idx="0">
                  <c:v>1.5</c:v>
                </c:pt>
                <c:pt idx="2">
                  <c:v>19.8</c:v>
                </c:pt>
                <c:pt idx="4">
                  <c:v>13</c:v>
                </c:pt>
              </c:numCache>
            </c:numRef>
          </c:val>
          <c:extLst>
            <c:ext xmlns:c16="http://schemas.microsoft.com/office/drawing/2014/chart" uri="{C3380CC4-5D6E-409C-BE32-E72D297353CC}">
              <c16:uniqueId val="{0000000A-BE62-4EAA-8BA5-191742902138}"/>
            </c:ext>
          </c:extLst>
        </c:ser>
        <c:ser>
          <c:idx val="12"/>
          <c:order val="11"/>
          <c:tx>
            <c:strRef>
              <c:f>FID!$A$67</c:f>
              <c:strCache>
                <c:ptCount val="1"/>
                <c:pt idx="0">
                  <c:v>U.S.</c:v>
                </c:pt>
              </c:strCache>
            </c:strRef>
          </c:tx>
          <c:spPr>
            <a:solidFill>
              <a:schemeClr val="accent1"/>
            </a:solidFill>
            <a:ln>
              <a:noFill/>
            </a:ln>
            <a:effectLst/>
          </c:spPr>
          <c:invertIfNegative val="0"/>
          <c:cat>
            <c:strRef>
              <c:f>FID!$B$55:$I$55</c:f>
              <c:strCache>
                <c:ptCount val="8"/>
                <c:pt idx="0">
                  <c:v>2017</c:v>
                </c:pt>
                <c:pt idx="1">
                  <c:v>2018</c:v>
                </c:pt>
                <c:pt idx="2">
                  <c:v>2019</c:v>
                </c:pt>
                <c:pt idx="3">
                  <c:v>2020</c:v>
                </c:pt>
                <c:pt idx="4">
                  <c:v>2021</c:v>
                </c:pt>
                <c:pt idx="5">
                  <c:v>H1 2022</c:v>
                </c:pt>
                <c:pt idx="6">
                  <c:v>H2 2022*</c:v>
                </c:pt>
                <c:pt idx="7">
                  <c:v>2023*</c:v>
                </c:pt>
              </c:strCache>
            </c:strRef>
          </c:cat>
          <c:val>
            <c:numRef>
              <c:f>FID!$B$67:$I$67</c:f>
              <c:numCache>
                <c:formatCode>General</c:formatCode>
                <c:ptCount val="8"/>
                <c:pt idx="1">
                  <c:v>4.5</c:v>
                </c:pt>
                <c:pt idx="2">
                  <c:v>30.1</c:v>
                </c:pt>
                <c:pt idx="5">
                  <c:v>23.33</c:v>
                </c:pt>
                <c:pt idx="6">
                  <c:v>63.59</c:v>
                </c:pt>
                <c:pt idx="7">
                  <c:v>38.950000000000003</c:v>
                </c:pt>
              </c:numCache>
            </c:numRef>
          </c:val>
          <c:extLst>
            <c:ext xmlns:c16="http://schemas.microsoft.com/office/drawing/2014/chart" uri="{C3380CC4-5D6E-409C-BE32-E72D297353CC}">
              <c16:uniqueId val="{0000000B-BE62-4EAA-8BA5-191742902138}"/>
            </c:ext>
          </c:extLst>
        </c:ser>
        <c:dLbls>
          <c:showLegendKey val="0"/>
          <c:showVal val="0"/>
          <c:showCatName val="0"/>
          <c:showSerName val="0"/>
          <c:showPercent val="0"/>
          <c:showBubbleSize val="0"/>
        </c:dLbls>
        <c:gapWidth val="219"/>
        <c:overlap val="100"/>
        <c:axId val="575917264"/>
        <c:axId val="575899376"/>
      </c:barChart>
      <c:catAx>
        <c:axId val="57591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899376"/>
        <c:crosses val="autoZero"/>
        <c:auto val="1"/>
        <c:lblAlgn val="ctr"/>
        <c:lblOffset val="100"/>
        <c:noMultiLvlLbl val="0"/>
      </c:catAx>
      <c:valAx>
        <c:axId val="575899376"/>
        <c:scaling>
          <c:orientation val="minMax"/>
        </c:scaling>
        <c:delete val="0"/>
        <c:axPos val="l"/>
        <c:majorGridlines>
          <c:spPr>
            <a:ln w="9525"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Capacity (Mtpa)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917264"/>
        <c:crosses val="autoZero"/>
        <c:crossBetween val="between"/>
      </c:valAx>
      <c:spPr>
        <a:noFill/>
        <a:ln>
          <a:noFill/>
        </a:ln>
        <a:effectLst/>
      </c:spPr>
    </c:plotArea>
    <c:legend>
      <c:legendPos val="b"/>
      <c:layout>
        <c:manualLayout>
          <c:xMode val="edge"/>
          <c:yMode val="edge"/>
          <c:x val="9.1820137066200042E-2"/>
          <c:y val="0.79513752187226594"/>
          <c:w val="0.88348935549722951"/>
          <c:h val="0.1863440507436570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4631D-0DF5-45FC-8679-036132A39210}"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8C3CCAEF-F3B2-4B1D-9271-B59FDB2672C3}">
      <dgm:prSet phldrT="[Text]" custT="1"/>
      <dgm:spPr/>
      <dgm:t>
        <a:bodyPr/>
        <a:lstStyle/>
        <a:p>
          <a:pPr algn="ctr"/>
          <a:r>
            <a:rPr lang="en-GB" sz="1000" dirty="0" smtClean="0">
              <a:latin typeface="Arial" panose="020B0604020202020204" pitchFamily="34" charset="0"/>
              <a:cs typeface="Arial" panose="020B0604020202020204" pitchFamily="34" charset="0"/>
            </a:rPr>
            <a:t>Natural gas for sustainable development</a:t>
          </a:r>
          <a:endParaRPr lang="en-US" sz="1000" dirty="0">
            <a:latin typeface="Arial" panose="020B0604020202020204" pitchFamily="34" charset="0"/>
            <a:cs typeface="Arial" panose="020B0604020202020204" pitchFamily="34" charset="0"/>
          </a:endParaRPr>
        </a:p>
      </dgm:t>
    </dgm:pt>
    <dgm:pt modelId="{75980077-885A-40A6-8D51-EBA2EBAFA091}" type="parTrans" cxnId="{147F562A-4061-4A1E-B9A4-9FE05D6E90D7}">
      <dgm:prSet/>
      <dgm:spPr/>
      <dgm:t>
        <a:bodyPr/>
        <a:lstStyle/>
        <a:p>
          <a:pPr algn="ctr"/>
          <a:endParaRPr lang="en-US" sz="1000">
            <a:latin typeface="Arial" panose="020B0604020202020204" pitchFamily="34" charset="0"/>
            <a:cs typeface="Arial" panose="020B0604020202020204" pitchFamily="34" charset="0"/>
          </a:endParaRPr>
        </a:p>
      </dgm:t>
    </dgm:pt>
    <dgm:pt modelId="{3F8F9098-785E-4261-9A46-FAAE33AF5ED1}" type="sibTrans" cxnId="{147F562A-4061-4A1E-B9A4-9FE05D6E90D7}">
      <dgm:prSet/>
      <dgm:spPr/>
      <dgm:t>
        <a:bodyPr/>
        <a:lstStyle/>
        <a:p>
          <a:pPr algn="ctr"/>
          <a:endParaRPr lang="en-US" sz="1000">
            <a:latin typeface="Arial" panose="020B0604020202020204" pitchFamily="34" charset="0"/>
            <a:cs typeface="Arial" panose="020B0604020202020204" pitchFamily="34" charset="0"/>
          </a:endParaRPr>
        </a:p>
      </dgm:t>
    </dgm:pt>
    <dgm:pt modelId="{F66D6AFD-EB99-4F52-823A-59C7787B6CB3}">
      <dgm:prSet phldrT="[Text]" custT="1"/>
      <dgm:spPr/>
      <dgm:t>
        <a:bodyPr/>
        <a:lstStyle/>
        <a:p>
          <a:pPr algn="ctr"/>
          <a:r>
            <a:rPr lang="en-GB" sz="1000" dirty="0" smtClean="0">
              <a:latin typeface="Arial" panose="020B0604020202020204" pitchFamily="34" charset="0"/>
              <a:cs typeface="Arial" panose="020B0604020202020204" pitchFamily="34" charset="0"/>
            </a:rPr>
            <a:t>Promote fair value of natural gas </a:t>
          </a:r>
          <a:endParaRPr lang="en-US" sz="1000" dirty="0">
            <a:latin typeface="Arial" panose="020B0604020202020204" pitchFamily="34" charset="0"/>
            <a:cs typeface="Arial" panose="020B0604020202020204" pitchFamily="34" charset="0"/>
          </a:endParaRPr>
        </a:p>
      </dgm:t>
    </dgm:pt>
    <dgm:pt modelId="{203172DC-3E9C-4771-877E-DAD7D1D97061}" type="parTrans" cxnId="{B6A47BF5-F8A0-485A-AFD0-CEE2C48CF30C}">
      <dgm:prSet/>
      <dgm:spPr/>
      <dgm:t>
        <a:bodyPr/>
        <a:lstStyle/>
        <a:p>
          <a:pPr algn="ctr"/>
          <a:endParaRPr lang="en-US" sz="1000">
            <a:latin typeface="Arial" panose="020B0604020202020204" pitchFamily="34" charset="0"/>
            <a:cs typeface="Arial" panose="020B0604020202020204" pitchFamily="34" charset="0"/>
          </a:endParaRPr>
        </a:p>
      </dgm:t>
    </dgm:pt>
    <dgm:pt modelId="{C5F96FF2-CE58-4BED-B33C-83FFAFB8686C}" type="sibTrans" cxnId="{B6A47BF5-F8A0-485A-AFD0-CEE2C48CF30C}">
      <dgm:prSet/>
      <dgm:spPr/>
      <dgm:t>
        <a:bodyPr/>
        <a:lstStyle/>
        <a:p>
          <a:pPr algn="ctr"/>
          <a:endParaRPr lang="en-US" sz="1000">
            <a:latin typeface="Arial" panose="020B0604020202020204" pitchFamily="34" charset="0"/>
            <a:cs typeface="Arial" panose="020B0604020202020204" pitchFamily="34" charset="0"/>
          </a:endParaRPr>
        </a:p>
      </dgm:t>
    </dgm:pt>
    <dgm:pt modelId="{9FC85D7C-5467-42D1-899D-796CE2BAAFAA}">
      <dgm:prSet phldrT="[Text]" custT="1"/>
      <dgm:spPr/>
      <dgm:t>
        <a:bodyPr/>
        <a:lstStyle/>
        <a:p>
          <a:pPr algn="ctr"/>
          <a:r>
            <a:rPr lang="en-GB" sz="1000" dirty="0" smtClean="0">
              <a:latin typeface="Arial" panose="020B0604020202020204" pitchFamily="34" charset="0"/>
              <a:cs typeface="Arial" panose="020B0604020202020204" pitchFamily="34" charset="0"/>
            </a:rPr>
            <a:t>Enhance cooperation among Member Countries</a:t>
          </a:r>
          <a:endParaRPr lang="en-US" sz="1000" dirty="0">
            <a:latin typeface="Arial" panose="020B0604020202020204" pitchFamily="34" charset="0"/>
            <a:cs typeface="Arial" panose="020B0604020202020204" pitchFamily="34" charset="0"/>
          </a:endParaRPr>
        </a:p>
      </dgm:t>
    </dgm:pt>
    <dgm:pt modelId="{46F18DE3-D677-4310-BEC8-83541B53CC6D}" type="parTrans" cxnId="{6A1EA95B-0205-4980-A026-88965B85C651}">
      <dgm:prSet/>
      <dgm:spPr/>
      <dgm:t>
        <a:bodyPr/>
        <a:lstStyle/>
        <a:p>
          <a:pPr algn="ctr"/>
          <a:endParaRPr lang="en-US" sz="1000">
            <a:latin typeface="Arial" panose="020B0604020202020204" pitchFamily="34" charset="0"/>
            <a:cs typeface="Arial" panose="020B0604020202020204" pitchFamily="34" charset="0"/>
          </a:endParaRPr>
        </a:p>
      </dgm:t>
    </dgm:pt>
    <dgm:pt modelId="{A6FC6917-D395-4CA0-9ECB-D919225BFEE6}" type="sibTrans" cxnId="{6A1EA95B-0205-4980-A026-88965B85C651}">
      <dgm:prSet/>
      <dgm:spPr/>
      <dgm:t>
        <a:bodyPr/>
        <a:lstStyle/>
        <a:p>
          <a:pPr algn="ctr"/>
          <a:endParaRPr lang="en-US" sz="1000">
            <a:latin typeface="Arial" panose="020B0604020202020204" pitchFamily="34" charset="0"/>
            <a:cs typeface="Arial" panose="020B0604020202020204" pitchFamily="34" charset="0"/>
          </a:endParaRPr>
        </a:p>
      </dgm:t>
    </dgm:pt>
    <dgm:pt modelId="{358BD703-79AA-4969-A1C5-B6E97623D24B}">
      <dgm:prSet phldrT="[Text]" custT="1"/>
      <dgm:spPr/>
      <dgm:t>
        <a:bodyPr/>
        <a:lstStyle/>
        <a:p>
          <a:pPr algn="ctr"/>
          <a:r>
            <a:rPr lang="en-GB" sz="1000" dirty="0" smtClean="0">
              <a:latin typeface="Arial" panose="020B0604020202020204" pitchFamily="34" charset="0"/>
              <a:cs typeface="Arial" panose="020B0604020202020204" pitchFamily="34" charset="0"/>
            </a:rPr>
            <a:t>Platform for consumer-producer dialogue</a:t>
          </a:r>
          <a:endParaRPr lang="en-US" sz="1000" dirty="0">
            <a:latin typeface="Arial" panose="020B0604020202020204" pitchFamily="34" charset="0"/>
            <a:cs typeface="Arial" panose="020B0604020202020204" pitchFamily="34" charset="0"/>
          </a:endParaRPr>
        </a:p>
      </dgm:t>
    </dgm:pt>
    <dgm:pt modelId="{8B4EAC35-2904-44E0-B13B-BACFD440E425}" type="parTrans" cxnId="{66748A54-BB06-4EDE-9F70-4DB01D8F93BD}">
      <dgm:prSet/>
      <dgm:spPr/>
      <dgm:t>
        <a:bodyPr/>
        <a:lstStyle/>
        <a:p>
          <a:pPr algn="ctr"/>
          <a:endParaRPr lang="en-US" sz="1000">
            <a:latin typeface="Arial" panose="020B0604020202020204" pitchFamily="34" charset="0"/>
            <a:cs typeface="Arial" panose="020B0604020202020204" pitchFamily="34" charset="0"/>
          </a:endParaRPr>
        </a:p>
      </dgm:t>
    </dgm:pt>
    <dgm:pt modelId="{23E28955-F5C2-45BB-A2A0-DCB3EFE855CF}" type="sibTrans" cxnId="{66748A54-BB06-4EDE-9F70-4DB01D8F93BD}">
      <dgm:prSet/>
      <dgm:spPr/>
      <dgm:t>
        <a:bodyPr/>
        <a:lstStyle/>
        <a:p>
          <a:pPr algn="ctr"/>
          <a:endParaRPr lang="en-US" sz="1000">
            <a:latin typeface="Arial" panose="020B0604020202020204" pitchFamily="34" charset="0"/>
            <a:cs typeface="Arial" panose="020B0604020202020204" pitchFamily="34" charset="0"/>
          </a:endParaRPr>
        </a:p>
      </dgm:t>
    </dgm:pt>
    <dgm:pt modelId="{B22C960F-9277-49B9-8268-F82911E09BD0}" type="pres">
      <dgm:prSet presAssocID="{DB34631D-0DF5-45FC-8679-036132A39210}" presName="composite" presStyleCnt="0">
        <dgm:presLayoutVars>
          <dgm:chMax val="5"/>
          <dgm:dir/>
          <dgm:animLvl val="ctr"/>
          <dgm:resizeHandles val="exact"/>
        </dgm:presLayoutVars>
      </dgm:prSet>
      <dgm:spPr/>
      <dgm:t>
        <a:bodyPr/>
        <a:lstStyle/>
        <a:p>
          <a:endParaRPr lang="en-US"/>
        </a:p>
      </dgm:t>
    </dgm:pt>
    <dgm:pt modelId="{08075A35-BB86-4EA1-8165-E7FA94D6E19A}" type="pres">
      <dgm:prSet presAssocID="{DB34631D-0DF5-45FC-8679-036132A39210}" presName="cycle" presStyleCnt="0"/>
      <dgm:spPr/>
    </dgm:pt>
    <dgm:pt modelId="{13CBD3D8-1C1C-40FF-A37A-1D821575F66D}" type="pres">
      <dgm:prSet presAssocID="{DB34631D-0DF5-45FC-8679-036132A39210}" presName="centerShape" presStyleCnt="0"/>
      <dgm:spPr/>
    </dgm:pt>
    <dgm:pt modelId="{C8A2BD63-F6DA-4E5A-8303-F2982C3C418B}" type="pres">
      <dgm:prSet presAssocID="{DB34631D-0DF5-45FC-8679-036132A39210}" presName="connSite" presStyleLbl="node1" presStyleIdx="0" presStyleCnt="5"/>
      <dgm:spPr/>
    </dgm:pt>
    <dgm:pt modelId="{AC0841D4-083F-402F-95EA-C4FC57A6BA92}" type="pres">
      <dgm:prSet presAssocID="{DB34631D-0DF5-45FC-8679-036132A39210}" presName="visible" presStyleLbl="node1" presStyleIdx="0" presStyleCnt="5" custLinFactNeighborX="-1827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4696" t="12489" r="14696" b="12489"/>
          </a:stretch>
        </a:blipFill>
      </dgm:spPr>
    </dgm:pt>
    <dgm:pt modelId="{B9153449-E984-4A96-996A-4E91677A6A19}" type="pres">
      <dgm:prSet presAssocID="{75980077-885A-40A6-8D51-EBA2EBAFA091}" presName="Name25" presStyleLbl="parChTrans1D1" presStyleIdx="0" presStyleCnt="4"/>
      <dgm:spPr/>
      <dgm:t>
        <a:bodyPr/>
        <a:lstStyle/>
        <a:p>
          <a:endParaRPr lang="en-US"/>
        </a:p>
      </dgm:t>
    </dgm:pt>
    <dgm:pt modelId="{BFFD713A-2C63-45D7-ABE3-364AB4AD0BCA}" type="pres">
      <dgm:prSet presAssocID="{8C3CCAEF-F3B2-4B1D-9271-B59FDB2672C3}" presName="node" presStyleCnt="0"/>
      <dgm:spPr/>
    </dgm:pt>
    <dgm:pt modelId="{B8D4C78B-123D-485B-B7D5-679F68FBF363}" type="pres">
      <dgm:prSet presAssocID="{8C3CCAEF-F3B2-4B1D-9271-B59FDB2672C3}" presName="parentNode" presStyleLbl="node1" presStyleIdx="1" presStyleCnt="5">
        <dgm:presLayoutVars>
          <dgm:chMax val="1"/>
          <dgm:bulletEnabled val="1"/>
        </dgm:presLayoutVars>
      </dgm:prSet>
      <dgm:spPr/>
      <dgm:t>
        <a:bodyPr/>
        <a:lstStyle/>
        <a:p>
          <a:endParaRPr lang="en-US"/>
        </a:p>
      </dgm:t>
    </dgm:pt>
    <dgm:pt modelId="{E5825856-BDBA-4259-B0FE-E5BB88CBEACD}" type="pres">
      <dgm:prSet presAssocID="{8C3CCAEF-F3B2-4B1D-9271-B59FDB2672C3}" presName="childNode" presStyleLbl="revTx" presStyleIdx="0" presStyleCnt="0">
        <dgm:presLayoutVars>
          <dgm:bulletEnabled val="1"/>
        </dgm:presLayoutVars>
      </dgm:prSet>
      <dgm:spPr/>
      <dgm:t>
        <a:bodyPr/>
        <a:lstStyle/>
        <a:p>
          <a:endParaRPr lang="en-US"/>
        </a:p>
      </dgm:t>
    </dgm:pt>
    <dgm:pt modelId="{D8A507DC-1788-42D9-AB2C-71989375384C}" type="pres">
      <dgm:prSet presAssocID="{203172DC-3E9C-4771-877E-DAD7D1D97061}" presName="Name25" presStyleLbl="parChTrans1D1" presStyleIdx="1" presStyleCnt="4"/>
      <dgm:spPr/>
      <dgm:t>
        <a:bodyPr/>
        <a:lstStyle/>
        <a:p>
          <a:endParaRPr lang="en-US"/>
        </a:p>
      </dgm:t>
    </dgm:pt>
    <dgm:pt modelId="{8A7C67BD-9274-44E5-9B0F-9AFA837B4CB7}" type="pres">
      <dgm:prSet presAssocID="{F66D6AFD-EB99-4F52-823A-59C7787B6CB3}" presName="node" presStyleCnt="0"/>
      <dgm:spPr/>
    </dgm:pt>
    <dgm:pt modelId="{C7223A04-8C99-4839-8F8E-8C95D3495696}" type="pres">
      <dgm:prSet presAssocID="{F66D6AFD-EB99-4F52-823A-59C7787B6CB3}" presName="parentNode" presStyleLbl="node1" presStyleIdx="2" presStyleCnt="5" custLinFactNeighborX="57676">
        <dgm:presLayoutVars>
          <dgm:chMax val="1"/>
          <dgm:bulletEnabled val="1"/>
        </dgm:presLayoutVars>
      </dgm:prSet>
      <dgm:spPr/>
      <dgm:t>
        <a:bodyPr/>
        <a:lstStyle/>
        <a:p>
          <a:endParaRPr lang="en-US"/>
        </a:p>
      </dgm:t>
    </dgm:pt>
    <dgm:pt modelId="{579C7619-851F-4ED4-9206-B941B7928131}" type="pres">
      <dgm:prSet presAssocID="{F66D6AFD-EB99-4F52-823A-59C7787B6CB3}" presName="childNode" presStyleLbl="revTx" presStyleIdx="0" presStyleCnt="0">
        <dgm:presLayoutVars>
          <dgm:bulletEnabled val="1"/>
        </dgm:presLayoutVars>
      </dgm:prSet>
      <dgm:spPr/>
      <dgm:t>
        <a:bodyPr/>
        <a:lstStyle/>
        <a:p>
          <a:endParaRPr lang="en-US"/>
        </a:p>
      </dgm:t>
    </dgm:pt>
    <dgm:pt modelId="{B41C51B4-CEAF-4A6F-82F1-CF9A1E25F51E}" type="pres">
      <dgm:prSet presAssocID="{46F18DE3-D677-4310-BEC8-83541B53CC6D}" presName="Name25" presStyleLbl="parChTrans1D1" presStyleIdx="2" presStyleCnt="4"/>
      <dgm:spPr/>
      <dgm:t>
        <a:bodyPr/>
        <a:lstStyle/>
        <a:p>
          <a:endParaRPr lang="en-US"/>
        </a:p>
      </dgm:t>
    </dgm:pt>
    <dgm:pt modelId="{8FB39C62-AA0A-48C8-AD43-15C9F883544E}" type="pres">
      <dgm:prSet presAssocID="{9FC85D7C-5467-42D1-899D-796CE2BAAFAA}" presName="node" presStyleCnt="0"/>
      <dgm:spPr/>
    </dgm:pt>
    <dgm:pt modelId="{1E658E12-8E18-4043-89AB-6DF37E76685F}" type="pres">
      <dgm:prSet presAssocID="{9FC85D7C-5467-42D1-899D-796CE2BAAFAA}" presName="parentNode" presStyleLbl="node1" presStyleIdx="3" presStyleCnt="5" custLinFactNeighborX="57676">
        <dgm:presLayoutVars>
          <dgm:chMax val="1"/>
          <dgm:bulletEnabled val="1"/>
        </dgm:presLayoutVars>
      </dgm:prSet>
      <dgm:spPr/>
      <dgm:t>
        <a:bodyPr/>
        <a:lstStyle/>
        <a:p>
          <a:endParaRPr lang="en-US"/>
        </a:p>
      </dgm:t>
    </dgm:pt>
    <dgm:pt modelId="{35F77E5B-751F-4D1B-B085-808C606B201F}" type="pres">
      <dgm:prSet presAssocID="{9FC85D7C-5467-42D1-899D-796CE2BAAFAA}" presName="childNode" presStyleLbl="revTx" presStyleIdx="0" presStyleCnt="0">
        <dgm:presLayoutVars>
          <dgm:bulletEnabled val="1"/>
        </dgm:presLayoutVars>
      </dgm:prSet>
      <dgm:spPr/>
      <dgm:t>
        <a:bodyPr/>
        <a:lstStyle/>
        <a:p>
          <a:endParaRPr lang="en-US"/>
        </a:p>
      </dgm:t>
    </dgm:pt>
    <dgm:pt modelId="{DB85D9EF-5D9F-42DE-9965-E220D051AF39}" type="pres">
      <dgm:prSet presAssocID="{8B4EAC35-2904-44E0-B13B-BACFD440E425}" presName="Name25" presStyleLbl="parChTrans1D1" presStyleIdx="3" presStyleCnt="4"/>
      <dgm:spPr/>
      <dgm:t>
        <a:bodyPr/>
        <a:lstStyle/>
        <a:p>
          <a:endParaRPr lang="en-US"/>
        </a:p>
      </dgm:t>
    </dgm:pt>
    <dgm:pt modelId="{F5F8DB76-2368-422A-B084-CCEEF6A6DB39}" type="pres">
      <dgm:prSet presAssocID="{358BD703-79AA-4969-A1C5-B6E97623D24B}" presName="node" presStyleCnt="0"/>
      <dgm:spPr/>
    </dgm:pt>
    <dgm:pt modelId="{61EB0756-60EA-466B-B067-2B090E44F022}" type="pres">
      <dgm:prSet presAssocID="{358BD703-79AA-4969-A1C5-B6E97623D24B}" presName="parentNode" presStyleLbl="node1" presStyleIdx="4" presStyleCnt="5">
        <dgm:presLayoutVars>
          <dgm:chMax val="1"/>
          <dgm:bulletEnabled val="1"/>
        </dgm:presLayoutVars>
      </dgm:prSet>
      <dgm:spPr/>
      <dgm:t>
        <a:bodyPr/>
        <a:lstStyle/>
        <a:p>
          <a:endParaRPr lang="en-US"/>
        </a:p>
      </dgm:t>
    </dgm:pt>
    <dgm:pt modelId="{BB35C95D-2812-4817-A3D1-D6FD8A81CE72}" type="pres">
      <dgm:prSet presAssocID="{358BD703-79AA-4969-A1C5-B6E97623D24B}" presName="childNode" presStyleLbl="revTx" presStyleIdx="0" presStyleCnt="0">
        <dgm:presLayoutVars>
          <dgm:bulletEnabled val="1"/>
        </dgm:presLayoutVars>
      </dgm:prSet>
      <dgm:spPr/>
    </dgm:pt>
  </dgm:ptLst>
  <dgm:cxnLst>
    <dgm:cxn modelId="{147F562A-4061-4A1E-B9A4-9FE05D6E90D7}" srcId="{DB34631D-0DF5-45FC-8679-036132A39210}" destId="{8C3CCAEF-F3B2-4B1D-9271-B59FDB2672C3}" srcOrd="0" destOrd="0" parTransId="{75980077-885A-40A6-8D51-EBA2EBAFA091}" sibTransId="{3F8F9098-785E-4261-9A46-FAAE33AF5ED1}"/>
    <dgm:cxn modelId="{2F11D28B-8C03-4949-88C2-97520EB19FA5}" type="presOf" srcId="{F66D6AFD-EB99-4F52-823A-59C7787B6CB3}" destId="{C7223A04-8C99-4839-8F8E-8C95D3495696}" srcOrd="0" destOrd="0" presId="urn:microsoft.com/office/officeart/2005/8/layout/radial2"/>
    <dgm:cxn modelId="{6A1EA95B-0205-4980-A026-88965B85C651}" srcId="{DB34631D-0DF5-45FC-8679-036132A39210}" destId="{9FC85D7C-5467-42D1-899D-796CE2BAAFAA}" srcOrd="2" destOrd="0" parTransId="{46F18DE3-D677-4310-BEC8-83541B53CC6D}" sibTransId="{A6FC6917-D395-4CA0-9ECB-D919225BFEE6}"/>
    <dgm:cxn modelId="{66748A54-BB06-4EDE-9F70-4DB01D8F93BD}" srcId="{DB34631D-0DF5-45FC-8679-036132A39210}" destId="{358BD703-79AA-4969-A1C5-B6E97623D24B}" srcOrd="3" destOrd="0" parTransId="{8B4EAC35-2904-44E0-B13B-BACFD440E425}" sibTransId="{23E28955-F5C2-45BB-A2A0-DCB3EFE855CF}"/>
    <dgm:cxn modelId="{B6A47BF5-F8A0-485A-AFD0-CEE2C48CF30C}" srcId="{DB34631D-0DF5-45FC-8679-036132A39210}" destId="{F66D6AFD-EB99-4F52-823A-59C7787B6CB3}" srcOrd="1" destOrd="0" parTransId="{203172DC-3E9C-4771-877E-DAD7D1D97061}" sibTransId="{C5F96FF2-CE58-4BED-B33C-83FFAFB8686C}"/>
    <dgm:cxn modelId="{58D5BBC8-6F86-47FB-8138-3850E207E773}" type="presOf" srcId="{8C3CCAEF-F3B2-4B1D-9271-B59FDB2672C3}" destId="{B8D4C78B-123D-485B-B7D5-679F68FBF363}" srcOrd="0" destOrd="0" presId="urn:microsoft.com/office/officeart/2005/8/layout/radial2"/>
    <dgm:cxn modelId="{52BA1A9A-02D6-4834-A0AB-D8EFEE6AFB60}" type="presOf" srcId="{75980077-885A-40A6-8D51-EBA2EBAFA091}" destId="{B9153449-E984-4A96-996A-4E91677A6A19}" srcOrd="0" destOrd="0" presId="urn:microsoft.com/office/officeart/2005/8/layout/radial2"/>
    <dgm:cxn modelId="{6F00CC1B-7DBE-45EE-9AD8-285ED6A57EDE}" type="presOf" srcId="{203172DC-3E9C-4771-877E-DAD7D1D97061}" destId="{D8A507DC-1788-42D9-AB2C-71989375384C}" srcOrd="0" destOrd="0" presId="urn:microsoft.com/office/officeart/2005/8/layout/radial2"/>
    <dgm:cxn modelId="{1E83671E-1D59-4A36-BF2C-667ED10C55CD}" type="presOf" srcId="{9FC85D7C-5467-42D1-899D-796CE2BAAFAA}" destId="{1E658E12-8E18-4043-89AB-6DF37E76685F}" srcOrd="0" destOrd="0" presId="urn:microsoft.com/office/officeart/2005/8/layout/radial2"/>
    <dgm:cxn modelId="{19F4E55C-820E-4044-A51F-F7079DBBE437}" type="presOf" srcId="{8B4EAC35-2904-44E0-B13B-BACFD440E425}" destId="{DB85D9EF-5D9F-42DE-9965-E220D051AF39}" srcOrd="0" destOrd="0" presId="urn:microsoft.com/office/officeart/2005/8/layout/radial2"/>
    <dgm:cxn modelId="{324BB942-BB0F-44DC-BD22-CD8EEE9E5332}" type="presOf" srcId="{DB34631D-0DF5-45FC-8679-036132A39210}" destId="{B22C960F-9277-49B9-8268-F82911E09BD0}" srcOrd="0" destOrd="0" presId="urn:microsoft.com/office/officeart/2005/8/layout/radial2"/>
    <dgm:cxn modelId="{C2E8D32C-82F6-4031-8935-9952D355DAC1}" type="presOf" srcId="{46F18DE3-D677-4310-BEC8-83541B53CC6D}" destId="{B41C51B4-CEAF-4A6F-82F1-CF9A1E25F51E}" srcOrd="0" destOrd="0" presId="urn:microsoft.com/office/officeart/2005/8/layout/radial2"/>
    <dgm:cxn modelId="{1117164F-9294-47FB-94F3-C3884A680D15}" type="presOf" srcId="{358BD703-79AA-4969-A1C5-B6E97623D24B}" destId="{61EB0756-60EA-466B-B067-2B090E44F022}" srcOrd="0" destOrd="0" presId="urn:microsoft.com/office/officeart/2005/8/layout/radial2"/>
    <dgm:cxn modelId="{BDCCB92E-011B-45A1-907E-1FE937EA7E46}" type="presParOf" srcId="{B22C960F-9277-49B9-8268-F82911E09BD0}" destId="{08075A35-BB86-4EA1-8165-E7FA94D6E19A}" srcOrd="0" destOrd="0" presId="urn:microsoft.com/office/officeart/2005/8/layout/radial2"/>
    <dgm:cxn modelId="{E84C9037-81DF-4073-A39A-ECB04BFB43FB}" type="presParOf" srcId="{08075A35-BB86-4EA1-8165-E7FA94D6E19A}" destId="{13CBD3D8-1C1C-40FF-A37A-1D821575F66D}" srcOrd="0" destOrd="0" presId="urn:microsoft.com/office/officeart/2005/8/layout/radial2"/>
    <dgm:cxn modelId="{FF8D4607-3166-4F44-B9A6-94B8F37A812C}" type="presParOf" srcId="{13CBD3D8-1C1C-40FF-A37A-1D821575F66D}" destId="{C8A2BD63-F6DA-4E5A-8303-F2982C3C418B}" srcOrd="0" destOrd="0" presId="urn:microsoft.com/office/officeart/2005/8/layout/radial2"/>
    <dgm:cxn modelId="{E38B9F49-413E-44DC-BCFF-C8150A1426BD}" type="presParOf" srcId="{13CBD3D8-1C1C-40FF-A37A-1D821575F66D}" destId="{AC0841D4-083F-402F-95EA-C4FC57A6BA92}" srcOrd="1" destOrd="0" presId="urn:microsoft.com/office/officeart/2005/8/layout/radial2"/>
    <dgm:cxn modelId="{C974C045-4B0A-482A-A34F-69E647B7664D}" type="presParOf" srcId="{08075A35-BB86-4EA1-8165-E7FA94D6E19A}" destId="{B9153449-E984-4A96-996A-4E91677A6A19}" srcOrd="1" destOrd="0" presId="urn:microsoft.com/office/officeart/2005/8/layout/radial2"/>
    <dgm:cxn modelId="{C32774DB-A9B2-448F-832E-5EBAC0AFFB90}" type="presParOf" srcId="{08075A35-BB86-4EA1-8165-E7FA94D6E19A}" destId="{BFFD713A-2C63-45D7-ABE3-364AB4AD0BCA}" srcOrd="2" destOrd="0" presId="urn:microsoft.com/office/officeart/2005/8/layout/radial2"/>
    <dgm:cxn modelId="{DA348E30-F173-4F5D-B02B-CB3D040956FB}" type="presParOf" srcId="{BFFD713A-2C63-45D7-ABE3-364AB4AD0BCA}" destId="{B8D4C78B-123D-485B-B7D5-679F68FBF363}" srcOrd="0" destOrd="0" presId="urn:microsoft.com/office/officeart/2005/8/layout/radial2"/>
    <dgm:cxn modelId="{3D2A06A3-42DC-4F15-8233-7381E92E60C4}" type="presParOf" srcId="{BFFD713A-2C63-45D7-ABE3-364AB4AD0BCA}" destId="{E5825856-BDBA-4259-B0FE-E5BB88CBEACD}" srcOrd="1" destOrd="0" presId="urn:microsoft.com/office/officeart/2005/8/layout/radial2"/>
    <dgm:cxn modelId="{5EE1BA7C-95AB-4130-B8F5-E86C517C64D3}" type="presParOf" srcId="{08075A35-BB86-4EA1-8165-E7FA94D6E19A}" destId="{D8A507DC-1788-42D9-AB2C-71989375384C}" srcOrd="3" destOrd="0" presId="urn:microsoft.com/office/officeart/2005/8/layout/radial2"/>
    <dgm:cxn modelId="{ACCBF3A5-0942-4EEA-AC37-1C28C518D2B4}" type="presParOf" srcId="{08075A35-BB86-4EA1-8165-E7FA94D6E19A}" destId="{8A7C67BD-9274-44E5-9B0F-9AFA837B4CB7}" srcOrd="4" destOrd="0" presId="urn:microsoft.com/office/officeart/2005/8/layout/radial2"/>
    <dgm:cxn modelId="{653DDE74-0982-4E71-A439-2A16B7D1861F}" type="presParOf" srcId="{8A7C67BD-9274-44E5-9B0F-9AFA837B4CB7}" destId="{C7223A04-8C99-4839-8F8E-8C95D3495696}" srcOrd="0" destOrd="0" presId="urn:microsoft.com/office/officeart/2005/8/layout/radial2"/>
    <dgm:cxn modelId="{A878854D-3484-4474-AD1D-FA8150550261}" type="presParOf" srcId="{8A7C67BD-9274-44E5-9B0F-9AFA837B4CB7}" destId="{579C7619-851F-4ED4-9206-B941B7928131}" srcOrd="1" destOrd="0" presId="urn:microsoft.com/office/officeart/2005/8/layout/radial2"/>
    <dgm:cxn modelId="{41A3AABA-5A4F-4726-AB6D-79E25BCE1B43}" type="presParOf" srcId="{08075A35-BB86-4EA1-8165-E7FA94D6E19A}" destId="{B41C51B4-CEAF-4A6F-82F1-CF9A1E25F51E}" srcOrd="5" destOrd="0" presId="urn:microsoft.com/office/officeart/2005/8/layout/radial2"/>
    <dgm:cxn modelId="{13FFC152-D3E7-4DB7-8273-F0DB283AFEBB}" type="presParOf" srcId="{08075A35-BB86-4EA1-8165-E7FA94D6E19A}" destId="{8FB39C62-AA0A-48C8-AD43-15C9F883544E}" srcOrd="6" destOrd="0" presId="urn:microsoft.com/office/officeart/2005/8/layout/radial2"/>
    <dgm:cxn modelId="{D5D6C67A-10AB-4EB0-839B-8D3256110EFA}" type="presParOf" srcId="{8FB39C62-AA0A-48C8-AD43-15C9F883544E}" destId="{1E658E12-8E18-4043-89AB-6DF37E76685F}" srcOrd="0" destOrd="0" presId="urn:microsoft.com/office/officeart/2005/8/layout/radial2"/>
    <dgm:cxn modelId="{F121DCD4-47CA-4DFB-8895-CF9569ABF5D5}" type="presParOf" srcId="{8FB39C62-AA0A-48C8-AD43-15C9F883544E}" destId="{35F77E5B-751F-4D1B-B085-808C606B201F}" srcOrd="1" destOrd="0" presId="urn:microsoft.com/office/officeart/2005/8/layout/radial2"/>
    <dgm:cxn modelId="{834574DC-3FB3-4BC6-BCCC-10A9C577001A}" type="presParOf" srcId="{08075A35-BB86-4EA1-8165-E7FA94D6E19A}" destId="{DB85D9EF-5D9F-42DE-9965-E220D051AF39}" srcOrd="7" destOrd="0" presId="urn:microsoft.com/office/officeart/2005/8/layout/radial2"/>
    <dgm:cxn modelId="{9F768D54-6001-4AAB-913A-B27C842B8078}" type="presParOf" srcId="{08075A35-BB86-4EA1-8165-E7FA94D6E19A}" destId="{F5F8DB76-2368-422A-B084-CCEEF6A6DB39}" srcOrd="8" destOrd="0" presId="urn:microsoft.com/office/officeart/2005/8/layout/radial2"/>
    <dgm:cxn modelId="{FEEAD5E8-9DA1-4D41-9B70-216B61C0F756}" type="presParOf" srcId="{F5F8DB76-2368-422A-B084-CCEEF6A6DB39}" destId="{61EB0756-60EA-466B-B067-2B090E44F022}" srcOrd="0" destOrd="0" presId="urn:microsoft.com/office/officeart/2005/8/layout/radial2"/>
    <dgm:cxn modelId="{1BD4FC77-25F3-4DCA-9030-F85C02E9A075}" type="presParOf" srcId="{F5F8DB76-2368-422A-B084-CCEEF6A6DB39}" destId="{BB35C95D-2812-4817-A3D1-D6FD8A81CE7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D9EF-5D9F-42DE-9965-E220D051AF39}">
      <dsp:nvSpPr>
        <dsp:cNvPr id="0" name=""/>
        <dsp:cNvSpPr/>
      </dsp:nvSpPr>
      <dsp:spPr>
        <a:xfrm rot="3681374">
          <a:off x="1503465" y="3393370"/>
          <a:ext cx="897402" cy="54492"/>
        </a:xfrm>
        <a:custGeom>
          <a:avLst/>
          <a:gdLst/>
          <a:ahLst/>
          <a:cxnLst/>
          <a:rect l="0" t="0" r="0" b="0"/>
          <a:pathLst>
            <a:path>
              <a:moveTo>
                <a:pt x="0" y="27246"/>
              </a:moveTo>
              <a:lnTo>
                <a:pt x="89740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C51B4-CEAF-4A6F-82F1-CF9A1E25F51E}">
      <dsp:nvSpPr>
        <dsp:cNvPr id="0" name=""/>
        <dsp:cNvSpPr/>
      </dsp:nvSpPr>
      <dsp:spPr>
        <a:xfrm rot="987194">
          <a:off x="1993038" y="2738718"/>
          <a:ext cx="1243916" cy="54492"/>
        </a:xfrm>
        <a:custGeom>
          <a:avLst/>
          <a:gdLst/>
          <a:ahLst/>
          <a:cxnLst/>
          <a:rect l="0" t="0" r="0" b="0"/>
          <a:pathLst>
            <a:path>
              <a:moveTo>
                <a:pt x="0" y="27246"/>
              </a:moveTo>
              <a:lnTo>
                <a:pt x="1243916"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07DC-1788-42D9-AB2C-71989375384C}">
      <dsp:nvSpPr>
        <dsp:cNvPr id="0" name=""/>
        <dsp:cNvSpPr/>
      </dsp:nvSpPr>
      <dsp:spPr>
        <a:xfrm rot="20612806">
          <a:off x="1993038" y="2020090"/>
          <a:ext cx="1243916" cy="54492"/>
        </a:xfrm>
        <a:custGeom>
          <a:avLst/>
          <a:gdLst/>
          <a:ahLst/>
          <a:cxnLst/>
          <a:rect l="0" t="0" r="0" b="0"/>
          <a:pathLst>
            <a:path>
              <a:moveTo>
                <a:pt x="0" y="27246"/>
              </a:moveTo>
              <a:lnTo>
                <a:pt x="1243916"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53449-E984-4A96-996A-4E91677A6A19}">
      <dsp:nvSpPr>
        <dsp:cNvPr id="0" name=""/>
        <dsp:cNvSpPr/>
      </dsp:nvSpPr>
      <dsp:spPr>
        <a:xfrm rot="17918626">
          <a:off x="1503465" y="1365438"/>
          <a:ext cx="897402" cy="54492"/>
        </a:xfrm>
        <a:custGeom>
          <a:avLst/>
          <a:gdLst/>
          <a:ahLst/>
          <a:cxnLst/>
          <a:rect l="0" t="0" r="0" b="0"/>
          <a:pathLst>
            <a:path>
              <a:moveTo>
                <a:pt x="0" y="27246"/>
              </a:moveTo>
              <a:lnTo>
                <a:pt x="89740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841D4-083F-402F-95EA-C4FC57A6BA92}">
      <dsp:nvSpPr>
        <dsp:cNvPr id="0" name=""/>
        <dsp:cNvSpPr/>
      </dsp:nvSpPr>
      <dsp:spPr>
        <a:xfrm>
          <a:off x="188502" y="1520681"/>
          <a:ext cx="1771938" cy="177193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4696" t="12489" r="14696" b="12489"/>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4C78B-123D-485B-B7D5-679F68FBF363}">
      <dsp:nvSpPr>
        <dsp:cNvPr id="0" name=""/>
        <dsp:cNvSpPr/>
      </dsp:nvSpPr>
      <dsp:spPr>
        <a:xfrm>
          <a:off x="1890495" y="790"/>
          <a:ext cx="1063163" cy="106316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Natural gas for sustainable development</a:t>
          </a:r>
          <a:endParaRPr lang="en-US" sz="1000" kern="1200" dirty="0">
            <a:latin typeface="Arial" panose="020B0604020202020204" pitchFamily="34" charset="0"/>
            <a:cs typeface="Arial" panose="020B0604020202020204" pitchFamily="34" charset="0"/>
          </a:endParaRPr>
        </a:p>
      </dsp:txBody>
      <dsp:txXfrm>
        <a:off x="2046192" y="156487"/>
        <a:ext cx="751769" cy="751769"/>
      </dsp:txXfrm>
    </dsp:sp>
    <dsp:sp modelId="{C7223A04-8C99-4839-8F8E-8C95D3495696}">
      <dsp:nvSpPr>
        <dsp:cNvPr id="0" name=""/>
        <dsp:cNvSpPr/>
      </dsp:nvSpPr>
      <dsp:spPr>
        <a:xfrm>
          <a:off x="3189719" y="1189035"/>
          <a:ext cx="1063163" cy="106316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Promote fair value of natural gas </a:t>
          </a:r>
          <a:endParaRPr lang="en-US" sz="1000" kern="1200" dirty="0">
            <a:latin typeface="Arial" panose="020B0604020202020204" pitchFamily="34" charset="0"/>
            <a:cs typeface="Arial" panose="020B0604020202020204" pitchFamily="34" charset="0"/>
          </a:endParaRPr>
        </a:p>
      </dsp:txBody>
      <dsp:txXfrm>
        <a:off x="3345416" y="1344732"/>
        <a:ext cx="751769" cy="751769"/>
      </dsp:txXfrm>
    </dsp:sp>
    <dsp:sp modelId="{1E658E12-8E18-4043-89AB-6DF37E76685F}">
      <dsp:nvSpPr>
        <dsp:cNvPr id="0" name=""/>
        <dsp:cNvSpPr/>
      </dsp:nvSpPr>
      <dsp:spPr>
        <a:xfrm>
          <a:off x="3189719" y="2561102"/>
          <a:ext cx="1063163" cy="106316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Enhance cooperation among Member Countries</a:t>
          </a:r>
          <a:endParaRPr lang="en-US" sz="1000" kern="1200" dirty="0">
            <a:latin typeface="Arial" panose="020B0604020202020204" pitchFamily="34" charset="0"/>
            <a:cs typeface="Arial" panose="020B0604020202020204" pitchFamily="34" charset="0"/>
          </a:endParaRPr>
        </a:p>
      </dsp:txBody>
      <dsp:txXfrm>
        <a:off x="3345416" y="2716799"/>
        <a:ext cx="751769" cy="751769"/>
      </dsp:txXfrm>
    </dsp:sp>
    <dsp:sp modelId="{61EB0756-60EA-466B-B067-2B090E44F022}">
      <dsp:nvSpPr>
        <dsp:cNvPr id="0" name=""/>
        <dsp:cNvSpPr/>
      </dsp:nvSpPr>
      <dsp:spPr>
        <a:xfrm>
          <a:off x="1890495" y="3749347"/>
          <a:ext cx="1063163" cy="106316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Platform for consumer-producer dialogue</a:t>
          </a:r>
          <a:endParaRPr lang="en-US" sz="1000" kern="1200" dirty="0">
            <a:latin typeface="Arial" panose="020B0604020202020204" pitchFamily="34" charset="0"/>
            <a:cs typeface="Arial" panose="020B0604020202020204" pitchFamily="34" charset="0"/>
          </a:endParaRPr>
        </a:p>
      </dsp:txBody>
      <dsp:txXfrm>
        <a:off x="2046192" y="3905044"/>
        <a:ext cx="751769" cy="751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95EBFF-A182-4A67-BC31-58C8CBE0130D}" type="datetimeFigureOut">
              <a:rPr lang="en-US" smtClean="0"/>
              <a:t>08-Sep-22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47260EE-AC05-4088-9E03-186F263BDEDC}" type="slidenum">
              <a:rPr lang="en-US" smtClean="0"/>
              <a:t>‹#›</a:t>
            </a:fld>
            <a:endParaRPr lang="en-US"/>
          </a:p>
        </p:txBody>
      </p:sp>
    </p:spTree>
    <p:extLst>
      <p:ext uri="{BB962C8B-B14F-4D97-AF65-F5344CB8AC3E}">
        <p14:creationId xmlns:p14="http://schemas.microsoft.com/office/powerpoint/2010/main" val="410688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498475"/>
            <a:ext cx="3576638" cy="2011363"/>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53F43-0786-44BF-B149-A197B380FF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44981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498475"/>
            <a:ext cx="3576638" cy="2011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F82D8B8A-059A-4866-BB57-D3AD52FF364C}" type="slidenum">
              <a:rPr lang="en-US" smtClean="0"/>
              <a:t>11</a:t>
            </a:fld>
            <a:endParaRPr lang="en-US" dirty="0"/>
          </a:p>
        </p:txBody>
      </p:sp>
    </p:spTree>
    <p:extLst>
      <p:ext uri="{BB962C8B-B14F-4D97-AF65-F5344CB8AC3E}">
        <p14:creationId xmlns:p14="http://schemas.microsoft.com/office/powerpoint/2010/main" val="135634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260EE-AC05-4088-9E03-186F263BDEDC}" type="slidenum">
              <a:rPr lang="en-US" smtClean="0"/>
              <a:t>12</a:t>
            </a:fld>
            <a:endParaRPr lang="en-US"/>
          </a:p>
        </p:txBody>
      </p:sp>
    </p:spTree>
    <p:extLst>
      <p:ext uri="{BB962C8B-B14F-4D97-AF65-F5344CB8AC3E}">
        <p14:creationId xmlns:p14="http://schemas.microsoft.com/office/powerpoint/2010/main" val="344794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7260EE-AC05-4088-9E03-186F263BDEDC}" type="slidenum">
              <a:rPr lang="en-US" smtClean="0"/>
              <a:t>13</a:t>
            </a:fld>
            <a:endParaRPr lang="en-US"/>
          </a:p>
        </p:txBody>
      </p:sp>
    </p:spTree>
    <p:extLst>
      <p:ext uri="{BB962C8B-B14F-4D97-AF65-F5344CB8AC3E}">
        <p14:creationId xmlns:p14="http://schemas.microsoft.com/office/powerpoint/2010/main" val="362663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541338"/>
            <a:ext cx="3878263" cy="2182812"/>
          </a:xfrm>
        </p:spPr>
      </p:sp>
      <p:sp>
        <p:nvSpPr>
          <p:cNvPr id="3" name="Notes Placeholder 2"/>
          <p:cNvSpPr>
            <a:spLocks noGrp="1"/>
          </p:cNvSpPr>
          <p:nvPr>
            <p:ph type="body" idx="1"/>
          </p:nvPr>
        </p:nvSpPr>
        <p:spPr/>
        <p:txBody>
          <a:bodyPr/>
          <a:lstStyle/>
          <a:p>
            <a:pPr>
              <a:lnSpc>
                <a:spcPct val="150000"/>
              </a:lnSpc>
            </a:pPr>
            <a:endParaRPr lang="en-US" sz="1400" dirty="0" smtClean="0"/>
          </a:p>
        </p:txBody>
      </p:sp>
      <p:sp>
        <p:nvSpPr>
          <p:cNvPr id="4" name="Slide Number Placeholder 3"/>
          <p:cNvSpPr>
            <a:spLocks noGrp="1"/>
          </p:cNvSpPr>
          <p:nvPr>
            <p:ph type="sldNum" sz="quarter" idx="10"/>
          </p:nvPr>
        </p:nvSpPr>
        <p:spPr/>
        <p:txBody>
          <a:bodyPr/>
          <a:lstStyle/>
          <a:p>
            <a:fld id="{F82D8B8A-059A-4866-BB57-D3AD52FF364C}" type="slidenum">
              <a:rPr lang="en-US" smtClean="0"/>
              <a:t>14</a:t>
            </a:fld>
            <a:endParaRPr lang="en-US"/>
          </a:p>
        </p:txBody>
      </p:sp>
    </p:spTree>
    <p:extLst>
      <p:ext uri="{BB962C8B-B14F-4D97-AF65-F5344CB8AC3E}">
        <p14:creationId xmlns:p14="http://schemas.microsoft.com/office/powerpoint/2010/main" val="28588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498475"/>
            <a:ext cx="3576638" cy="2011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F82D8B8A-059A-4866-BB57-D3AD52FF364C}" type="slidenum">
              <a:rPr lang="en-US" smtClean="0"/>
              <a:t>3</a:t>
            </a:fld>
            <a:endParaRPr lang="en-US" dirty="0"/>
          </a:p>
        </p:txBody>
      </p:sp>
    </p:spTree>
    <p:extLst>
      <p:ext uri="{BB962C8B-B14F-4D97-AF65-F5344CB8AC3E}">
        <p14:creationId xmlns:p14="http://schemas.microsoft.com/office/powerpoint/2010/main" val="244384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91327-9789-4E00-AF9E-0B9337B26A92}" type="slidenum">
              <a:rPr lang="en-US" smtClean="0"/>
              <a:t>4</a:t>
            </a:fld>
            <a:endParaRPr lang="en-US"/>
          </a:p>
        </p:txBody>
      </p:sp>
    </p:spTree>
    <p:extLst>
      <p:ext uri="{BB962C8B-B14F-4D97-AF65-F5344CB8AC3E}">
        <p14:creationId xmlns:p14="http://schemas.microsoft.com/office/powerpoint/2010/main" val="26406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7260EE-AC05-4088-9E03-186F263BDEDC}" type="slidenum">
              <a:rPr lang="en-US" smtClean="0"/>
              <a:t>5</a:t>
            </a:fld>
            <a:endParaRPr lang="en-US"/>
          </a:p>
        </p:txBody>
      </p:sp>
    </p:spTree>
    <p:extLst>
      <p:ext uri="{BB962C8B-B14F-4D97-AF65-F5344CB8AC3E}">
        <p14:creationId xmlns:p14="http://schemas.microsoft.com/office/powerpoint/2010/main" val="43090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498475"/>
            <a:ext cx="3576638" cy="2011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F82D8B8A-059A-4866-BB57-D3AD52FF364C}" type="slidenum">
              <a:rPr lang="en-US" smtClean="0"/>
              <a:t>6</a:t>
            </a:fld>
            <a:endParaRPr lang="en-US" dirty="0"/>
          </a:p>
        </p:txBody>
      </p:sp>
    </p:spTree>
    <p:extLst>
      <p:ext uri="{BB962C8B-B14F-4D97-AF65-F5344CB8AC3E}">
        <p14:creationId xmlns:p14="http://schemas.microsoft.com/office/powerpoint/2010/main" val="19330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7260EE-AC05-4088-9E03-186F263BDEDC}" type="slidenum">
              <a:rPr lang="en-US" smtClean="0"/>
              <a:t>7</a:t>
            </a:fld>
            <a:endParaRPr lang="en-US"/>
          </a:p>
        </p:txBody>
      </p:sp>
    </p:spTree>
    <p:extLst>
      <p:ext uri="{BB962C8B-B14F-4D97-AF65-F5344CB8AC3E}">
        <p14:creationId xmlns:p14="http://schemas.microsoft.com/office/powerpoint/2010/main" val="19545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260EE-AC05-4088-9E03-186F263BDEDC}" type="slidenum">
              <a:rPr lang="en-US" smtClean="0"/>
              <a:t>8</a:t>
            </a:fld>
            <a:endParaRPr lang="en-US"/>
          </a:p>
        </p:txBody>
      </p:sp>
    </p:spTree>
    <p:extLst>
      <p:ext uri="{BB962C8B-B14F-4D97-AF65-F5344CB8AC3E}">
        <p14:creationId xmlns:p14="http://schemas.microsoft.com/office/powerpoint/2010/main" val="411238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260EE-AC05-4088-9E03-186F263BDEDC}" type="slidenum">
              <a:rPr lang="en-US" smtClean="0"/>
              <a:t>9</a:t>
            </a:fld>
            <a:endParaRPr lang="en-US"/>
          </a:p>
        </p:txBody>
      </p:sp>
    </p:spTree>
    <p:extLst>
      <p:ext uri="{BB962C8B-B14F-4D97-AF65-F5344CB8AC3E}">
        <p14:creationId xmlns:p14="http://schemas.microsoft.com/office/powerpoint/2010/main" val="370397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260EE-AC05-4088-9E03-186F263BDEDC}" type="slidenum">
              <a:rPr lang="en-US" smtClean="0"/>
              <a:t>10</a:t>
            </a:fld>
            <a:endParaRPr lang="en-US"/>
          </a:p>
        </p:txBody>
      </p:sp>
    </p:spTree>
    <p:extLst>
      <p:ext uri="{BB962C8B-B14F-4D97-AF65-F5344CB8AC3E}">
        <p14:creationId xmlns:p14="http://schemas.microsoft.com/office/powerpoint/2010/main" val="352479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gecf.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369243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354376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368940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ECF TITLE Master">
    <p:bg>
      <p:bgPr>
        <a:gradFill>
          <a:gsLst>
            <a:gs pos="0">
              <a:srgbClr val="004B99"/>
            </a:gs>
            <a:gs pos="100000">
              <a:srgbClr val="3AAADC"/>
            </a:gs>
          </a:gsLst>
          <a:lin ang="5400000" scaled="1"/>
        </a:gra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29048" y="924246"/>
            <a:ext cx="10646528" cy="1141661"/>
          </a:xfrm>
        </p:spPr>
        <p:txBody>
          <a:bodyPr anchor="t">
            <a:noAutofit/>
          </a:bodyPr>
          <a:lstStyle>
            <a:lvl1pPr algn="l">
              <a:defRPr sz="8000">
                <a:solidFill>
                  <a:schemeClr val="bg1"/>
                </a:solidFill>
                <a:latin typeface="Arial" panose="020B0604020202020204" pitchFamily="34" charset="0"/>
                <a:cs typeface="Arial" panose="020B0604020202020204" pitchFamily="34" charset="0"/>
              </a:defRPr>
            </a:lvl1pPr>
          </a:lstStyle>
          <a:p>
            <a:r>
              <a:rPr lang="en-US" dirty="0" smtClean="0"/>
              <a:t>No.</a:t>
            </a:r>
            <a:endParaRPr lang="en-US" dirty="0"/>
          </a:p>
        </p:txBody>
      </p:sp>
      <p:sp>
        <p:nvSpPr>
          <p:cNvPr id="10" name="Subtitle 2"/>
          <p:cNvSpPr>
            <a:spLocks noGrp="1"/>
          </p:cNvSpPr>
          <p:nvPr>
            <p:ph type="subTitle" idx="1"/>
          </p:nvPr>
        </p:nvSpPr>
        <p:spPr>
          <a:xfrm>
            <a:off x="729047" y="2314724"/>
            <a:ext cx="10646527" cy="1568582"/>
          </a:xfrm>
        </p:spPr>
        <p:txBody>
          <a:bodyPr anchor="ctr">
            <a:normAutofit/>
          </a:bodyPr>
          <a:lstStyle>
            <a:lvl1pPr marL="0" indent="0" algn="l">
              <a:buNone/>
              <a:defRPr sz="4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0"/>
          </p:nvPr>
        </p:nvSpPr>
        <p:spPr>
          <a:xfrm>
            <a:off x="729046" y="5149375"/>
            <a:ext cx="10646526" cy="138500"/>
          </a:xfrm>
        </p:spPr>
        <p:txBody>
          <a:bodyPr anchor="b"/>
          <a:lstStyle>
            <a:lvl1pPr marL="0" indent="0" algn="r">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26" y="5734841"/>
            <a:ext cx="816425" cy="914400"/>
          </a:xfrm>
          <a:prstGeom prst="rect">
            <a:avLst/>
          </a:prstGeom>
        </p:spPr>
      </p:pic>
      <p:cxnSp>
        <p:nvCxnSpPr>
          <p:cNvPr id="5" name="Straight Connector 4"/>
          <p:cNvCxnSpPr/>
          <p:nvPr userDrawn="1"/>
        </p:nvCxnSpPr>
        <p:spPr>
          <a:xfrm>
            <a:off x="729048" y="5504009"/>
            <a:ext cx="106465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29047" y="2190315"/>
            <a:ext cx="210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597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69" y="842287"/>
            <a:ext cx="11888326" cy="4827035"/>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1800">
                <a:solidFill>
                  <a:srgbClr val="64646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646464"/>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400">
                <a:solidFill>
                  <a:srgbClr val="646464"/>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ü"/>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1"/>
          <p:cNvSpPr>
            <a:spLocks noGrp="1"/>
          </p:cNvSpPr>
          <p:nvPr>
            <p:ph type="title"/>
          </p:nvPr>
        </p:nvSpPr>
        <p:spPr>
          <a:xfrm>
            <a:off x="808982" y="0"/>
            <a:ext cx="9762680"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585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7"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0"/>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62369"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6203625"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Title 1"/>
          <p:cNvSpPr>
            <a:spLocks noGrp="1"/>
          </p:cNvSpPr>
          <p:nvPr>
            <p:ph type="title"/>
          </p:nvPr>
        </p:nvSpPr>
        <p:spPr>
          <a:xfrm>
            <a:off x="162370" y="151033"/>
            <a:ext cx="11400089" cy="631981"/>
          </a:xfrm>
        </p:spPr>
        <p:txBody>
          <a:bodyPr anchor="ctr">
            <a:normAutofit/>
          </a:bodyPr>
          <a:lstStyle>
            <a:lvl1pPr>
              <a:defRPr sz="3200" b="1">
                <a:solidFill>
                  <a:srgbClr val="5E4B95"/>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2" name="Oval 21"/>
          <p:cNvSpPr/>
          <p:nvPr userDrawn="1"/>
        </p:nvSpPr>
        <p:spPr>
          <a:xfrm>
            <a:off x="11684935" y="151033"/>
            <a:ext cx="365760" cy="365760"/>
          </a:xfrm>
          <a:prstGeom prst="ellipse">
            <a:avLst/>
          </a:prstGeom>
          <a:solidFill>
            <a:srgbClr val="5E4B95"/>
          </a:solidFill>
          <a:ln>
            <a:solidFill>
              <a:srgbClr val="5E4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1696935" y="210305"/>
            <a:ext cx="341760" cy="246221"/>
          </a:xfrm>
          <a:prstGeom prst="rect">
            <a:avLst/>
          </a:prstGeom>
        </p:spPr>
        <p:txBody>
          <a:bodyPr wrap="none">
            <a:spAutoFit/>
          </a:bodyPr>
          <a:lstStyle/>
          <a:p>
            <a:pPr algn="ctr"/>
            <a:fld id="{6A4E806E-FF73-46C9-AB51-A0CD44D0AC06}" type="slidenum">
              <a:rPr lang="en-US" sz="1000" smtClean="0">
                <a:solidFill>
                  <a:schemeClr val="bg1"/>
                </a:solidFill>
                <a:latin typeface="Arial" panose="020B0604020202020204" pitchFamily="34" charset="0"/>
                <a:cs typeface="Arial" panose="020B0604020202020204" pitchFamily="34" charset="0"/>
              </a:rPr>
              <a:pPr algn="ctr"/>
              <a:t>‹#›</a:t>
            </a:fld>
            <a:endParaRPr lang="en-US" sz="1000" dirty="0">
              <a:solidFill>
                <a:schemeClr val="bg1"/>
              </a:solidFill>
              <a:latin typeface="Arial" panose="020B0604020202020204" pitchFamily="34" charset="0"/>
              <a:cs typeface="Arial" panose="020B0604020202020204" pitchFamily="34" charset="0"/>
            </a:endParaRPr>
          </a:p>
        </p:txBody>
      </p:sp>
      <p:sp>
        <p:nvSpPr>
          <p:cNvPr id="29" name="Content Placeholder 2"/>
          <p:cNvSpPr>
            <a:spLocks noGrp="1"/>
          </p:cNvSpPr>
          <p:nvPr>
            <p:ph sz="half" idx="10"/>
          </p:nvPr>
        </p:nvSpPr>
        <p:spPr>
          <a:xfrm>
            <a:off x="162368" y="1358757"/>
            <a:ext cx="5852160" cy="4310563"/>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3"/>
          <p:cNvSpPr>
            <a:spLocks noGrp="1"/>
          </p:cNvSpPr>
          <p:nvPr>
            <p:ph sz="half" idx="2"/>
          </p:nvPr>
        </p:nvSpPr>
        <p:spPr>
          <a:xfrm>
            <a:off x="6198535" y="1358757"/>
            <a:ext cx="585216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5847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70" y="1371253"/>
            <a:ext cx="11888324" cy="4298067"/>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1800">
                <a:solidFill>
                  <a:srgbClr val="64646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646464"/>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400">
                <a:solidFill>
                  <a:srgbClr val="646464"/>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ü"/>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0"/>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0"/>
          </p:nvPr>
        </p:nvSpPr>
        <p:spPr>
          <a:xfrm>
            <a:off x="162369" y="848534"/>
            <a:ext cx="11888325"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5" name="Title 1"/>
          <p:cNvSpPr>
            <a:spLocks noGrp="1"/>
          </p:cNvSpPr>
          <p:nvPr>
            <p:ph type="title"/>
          </p:nvPr>
        </p:nvSpPr>
        <p:spPr>
          <a:xfrm>
            <a:off x="162370" y="151033"/>
            <a:ext cx="11400089" cy="631981"/>
          </a:xfrm>
        </p:spPr>
        <p:txBody>
          <a:bodyPr anchor="ctr">
            <a:normAutofit/>
          </a:bodyPr>
          <a:lstStyle>
            <a:lvl1pPr>
              <a:defRPr sz="3200" b="1">
                <a:solidFill>
                  <a:srgbClr val="5E4B95"/>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7" name="Oval 26"/>
          <p:cNvSpPr/>
          <p:nvPr userDrawn="1"/>
        </p:nvSpPr>
        <p:spPr>
          <a:xfrm>
            <a:off x="11684935" y="151033"/>
            <a:ext cx="365760" cy="365760"/>
          </a:xfrm>
          <a:prstGeom prst="ellipse">
            <a:avLst/>
          </a:prstGeom>
          <a:solidFill>
            <a:srgbClr val="5E4B95"/>
          </a:solidFill>
          <a:ln>
            <a:solidFill>
              <a:srgbClr val="5E4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1696935" y="210305"/>
            <a:ext cx="341760" cy="246221"/>
          </a:xfrm>
          <a:prstGeom prst="rect">
            <a:avLst/>
          </a:prstGeom>
        </p:spPr>
        <p:txBody>
          <a:bodyPr wrap="none">
            <a:spAutoFit/>
          </a:bodyPr>
          <a:lstStyle/>
          <a:p>
            <a:pPr algn="ctr"/>
            <a:fld id="{6A4E806E-FF73-46C9-AB51-A0CD44D0AC06}" type="slidenum">
              <a:rPr lang="en-US" sz="1000" smtClean="0">
                <a:solidFill>
                  <a:schemeClr val="bg1"/>
                </a:solidFill>
                <a:latin typeface="Arial" panose="020B0604020202020204" pitchFamily="34" charset="0"/>
                <a:cs typeface="Arial" panose="020B0604020202020204" pitchFamily="34" charset="0"/>
              </a:rPr>
              <a:pPr algn="ct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3029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1643897"/>
            <a:ext cx="10985500" cy="3570208"/>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Tree>
    <p:extLst>
      <p:ext uri="{BB962C8B-B14F-4D97-AF65-F5344CB8AC3E}">
        <p14:creationId xmlns:p14="http://schemas.microsoft.com/office/powerpoint/2010/main" val="407278827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70" y="1371254"/>
            <a:ext cx="11888324" cy="4298067"/>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1800">
                <a:solidFill>
                  <a:srgbClr val="64646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646464"/>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400">
                <a:solidFill>
                  <a:srgbClr val="646464"/>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ü"/>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idx="10"/>
          </p:nvPr>
        </p:nvSpPr>
        <p:spPr>
          <a:xfrm>
            <a:off x="162370" y="848534"/>
            <a:ext cx="11888325"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5" name="Title 1"/>
          <p:cNvSpPr>
            <a:spLocks noGrp="1"/>
          </p:cNvSpPr>
          <p:nvPr>
            <p:ph type="title"/>
          </p:nvPr>
        </p:nvSpPr>
        <p:spPr>
          <a:xfrm>
            <a:off x="741318" y="26235"/>
            <a:ext cx="9801226"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8" name="Rectangle 27"/>
          <p:cNvSpPr/>
          <p:nvPr userDrawn="1"/>
        </p:nvSpPr>
        <p:spPr>
          <a:xfrm>
            <a:off x="10982560" y="151033"/>
            <a:ext cx="341761" cy="246221"/>
          </a:xfrm>
          <a:prstGeom prst="rect">
            <a:avLst/>
          </a:prstGeom>
        </p:spPr>
        <p:txBody>
          <a:bodyPr wrap="none">
            <a:spAutoFit/>
          </a:bodyPr>
          <a:lstStyle/>
          <a:p>
            <a:pPr algn="ctr"/>
            <a:fld id="{6A4E806E-FF73-46C9-AB51-A0CD44D0AC06}" type="slidenum">
              <a:rPr lang="en-US" sz="1000" smtClean="0">
                <a:solidFill>
                  <a:schemeClr val="bg1"/>
                </a:solidFill>
                <a:latin typeface="Arial" panose="020B0604020202020204" pitchFamily="34" charset="0"/>
                <a:cs typeface="Arial" panose="020B0604020202020204" pitchFamily="34" charset="0"/>
              </a:rPr>
              <a:pPr algn="ct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9275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03)">
    <p:spTree>
      <p:nvGrpSpPr>
        <p:cNvPr id="1" name=""/>
        <p:cNvGrpSpPr/>
        <p:nvPr/>
      </p:nvGrpSpPr>
      <p:grpSpPr>
        <a:xfrm>
          <a:off x="0" y="0"/>
          <a:ext cx="0" cy="0"/>
          <a:chOff x="0" y="0"/>
          <a:chExt cx="0" cy="0"/>
        </a:xfrm>
      </p:grpSpPr>
      <p:pic>
        <p:nvPicPr>
          <p:cNvPr id="17"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1"/>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62369" y="842286"/>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4191207" y="842286"/>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Title 1"/>
          <p:cNvSpPr>
            <a:spLocks noGrp="1"/>
          </p:cNvSpPr>
          <p:nvPr>
            <p:ph type="title"/>
          </p:nvPr>
        </p:nvSpPr>
        <p:spPr>
          <a:xfrm>
            <a:off x="896525" y="1"/>
            <a:ext cx="9774741"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9" name="Content Placeholder 2"/>
          <p:cNvSpPr>
            <a:spLocks noGrp="1"/>
          </p:cNvSpPr>
          <p:nvPr>
            <p:ph sz="half" idx="10"/>
          </p:nvPr>
        </p:nvSpPr>
        <p:spPr>
          <a:xfrm>
            <a:off x="162369" y="1351709"/>
            <a:ext cx="3840480" cy="4310563"/>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3"/>
          <p:cNvSpPr>
            <a:spLocks noGrp="1"/>
          </p:cNvSpPr>
          <p:nvPr>
            <p:ph sz="half" idx="2"/>
          </p:nvPr>
        </p:nvSpPr>
        <p:spPr>
          <a:xfrm>
            <a:off x="4191207" y="1351709"/>
            <a:ext cx="384048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4"/>
          <p:cNvSpPr>
            <a:spLocks noGrp="1"/>
          </p:cNvSpPr>
          <p:nvPr>
            <p:ph type="body" sz="quarter" idx="11"/>
          </p:nvPr>
        </p:nvSpPr>
        <p:spPr>
          <a:xfrm>
            <a:off x="8210215" y="852249"/>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9" name="Content Placeholder 3"/>
          <p:cNvSpPr>
            <a:spLocks noGrp="1"/>
          </p:cNvSpPr>
          <p:nvPr>
            <p:ph sz="half" idx="12"/>
          </p:nvPr>
        </p:nvSpPr>
        <p:spPr>
          <a:xfrm>
            <a:off x="8210215" y="1361672"/>
            <a:ext cx="384048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3878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7"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1"/>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62369"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6203625"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Title 1"/>
          <p:cNvSpPr>
            <a:spLocks noGrp="1"/>
          </p:cNvSpPr>
          <p:nvPr>
            <p:ph type="title"/>
          </p:nvPr>
        </p:nvSpPr>
        <p:spPr>
          <a:xfrm>
            <a:off x="885553" y="-12452"/>
            <a:ext cx="9639301"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9" name="Content Placeholder 2"/>
          <p:cNvSpPr>
            <a:spLocks noGrp="1"/>
          </p:cNvSpPr>
          <p:nvPr>
            <p:ph sz="half" idx="10"/>
          </p:nvPr>
        </p:nvSpPr>
        <p:spPr>
          <a:xfrm>
            <a:off x="162368" y="1358758"/>
            <a:ext cx="5852160" cy="4310563"/>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3"/>
          <p:cNvSpPr>
            <a:spLocks noGrp="1"/>
          </p:cNvSpPr>
          <p:nvPr>
            <p:ph sz="half" idx="2"/>
          </p:nvPr>
        </p:nvSpPr>
        <p:spPr>
          <a:xfrm>
            <a:off x="6198535" y="1358757"/>
            <a:ext cx="585216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2922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13606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CF TITLE Master">
    <p:bg>
      <p:bgPr>
        <a:gradFill>
          <a:gsLst>
            <a:gs pos="0">
              <a:srgbClr val="004B99"/>
            </a:gs>
            <a:gs pos="100000">
              <a:srgbClr val="3AAADC"/>
            </a:gs>
          </a:gsLst>
          <a:lin ang="5400000" scaled="1"/>
        </a:gra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29048" y="924246"/>
            <a:ext cx="10646528" cy="1141661"/>
          </a:xfrm>
        </p:spPr>
        <p:txBody>
          <a:bodyPr anchor="t">
            <a:noAutofit/>
          </a:bodyPr>
          <a:lstStyle>
            <a:lvl1pPr algn="l">
              <a:defRPr sz="8000">
                <a:solidFill>
                  <a:schemeClr val="bg1"/>
                </a:solidFill>
                <a:latin typeface="Arial" panose="020B0604020202020204" pitchFamily="34" charset="0"/>
                <a:cs typeface="Arial" panose="020B0604020202020204" pitchFamily="34" charset="0"/>
              </a:defRPr>
            </a:lvl1pPr>
          </a:lstStyle>
          <a:p>
            <a:r>
              <a:rPr lang="en-US" dirty="0" smtClean="0"/>
              <a:t>No.</a:t>
            </a:r>
            <a:endParaRPr lang="en-US" dirty="0"/>
          </a:p>
        </p:txBody>
      </p:sp>
      <p:sp>
        <p:nvSpPr>
          <p:cNvPr id="10" name="Subtitle 2"/>
          <p:cNvSpPr>
            <a:spLocks noGrp="1"/>
          </p:cNvSpPr>
          <p:nvPr>
            <p:ph type="subTitle" idx="1"/>
          </p:nvPr>
        </p:nvSpPr>
        <p:spPr>
          <a:xfrm>
            <a:off x="729047" y="2314724"/>
            <a:ext cx="10646527" cy="1568582"/>
          </a:xfrm>
        </p:spPr>
        <p:txBody>
          <a:bodyPr anchor="ctr">
            <a:normAutofit/>
          </a:bodyPr>
          <a:lstStyle>
            <a:lvl1pPr marL="0" indent="0" algn="l">
              <a:buNone/>
              <a:defRPr sz="4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0"/>
          </p:nvPr>
        </p:nvSpPr>
        <p:spPr>
          <a:xfrm>
            <a:off x="729046" y="5010876"/>
            <a:ext cx="10646526" cy="276999"/>
          </a:xfrm>
        </p:spPr>
        <p:txBody>
          <a:bodyPr anchor="b"/>
          <a:lstStyle>
            <a:lvl1pPr marL="0" indent="0" algn="r">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26" y="5734841"/>
            <a:ext cx="816425" cy="914400"/>
          </a:xfrm>
          <a:prstGeom prst="rect">
            <a:avLst/>
          </a:prstGeom>
        </p:spPr>
      </p:pic>
      <p:cxnSp>
        <p:nvCxnSpPr>
          <p:cNvPr id="5" name="Straight Connector 4"/>
          <p:cNvCxnSpPr/>
          <p:nvPr userDrawn="1"/>
        </p:nvCxnSpPr>
        <p:spPr>
          <a:xfrm>
            <a:off x="729048" y="5504009"/>
            <a:ext cx="106465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29047" y="2190315"/>
            <a:ext cx="210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3645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Slide">
    <p:bg>
      <p:bgPr>
        <a:gradFill>
          <a:gsLst>
            <a:gs pos="0">
              <a:srgbClr val="004B99"/>
            </a:gs>
            <a:gs pos="100000">
              <a:srgbClr val="3AAADC"/>
            </a:gs>
          </a:gsLst>
          <a:lin ang="5400000" scaled="1"/>
        </a:gra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29048" y="237107"/>
            <a:ext cx="10646528" cy="1828800"/>
          </a:xfrm>
        </p:spPr>
        <p:txBody>
          <a:bodyPr anchor="t">
            <a:no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dirty="0" smtClean="0"/>
              <a:t>Message / Slogan</a:t>
            </a:r>
            <a:endParaRPr lang="en-US" dirty="0"/>
          </a:p>
        </p:txBody>
      </p:sp>
      <p:sp>
        <p:nvSpPr>
          <p:cNvPr id="10" name="Subtitle 2"/>
          <p:cNvSpPr>
            <a:spLocks noGrp="1"/>
          </p:cNvSpPr>
          <p:nvPr>
            <p:ph type="subTitle" idx="1" hasCustomPrompt="1"/>
          </p:nvPr>
        </p:nvSpPr>
        <p:spPr>
          <a:xfrm>
            <a:off x="729046" y="2314724"/>
            <a:ext cx="10646527" cy="1568582"/>
          </a:xfrm>
        </p:spPr>
        <p:txBody>
          <a:bodyPr anchor="t">
            <a:normAutofit/>
          </a:bodyPr>
          <a:lstStyle>
            <a:lvl1pPr marL="0" indent="0" algn="l">
              <a:buNone/>
              <a:defRPr sz="3600" b="1"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Closing Message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25" y="5734841"/>
            <a:ext cx="816425" cy="914400"/>
          </a:xfrm>
          <a:prstGeom prst="rect">
            <a:avLst/>
          </a:prstGeom>
        </p:spPr>
      </p:pic>
      <p:cxnSp>
        <p:nvCxnSpPr>
          <p:cNvPr id="5" name="Straight Connector 4"/>
          <p:cNvCxnSpPr/>
          <p:nvPr userDrawn="1"/>
        </p:nvCxnSpPr>
        <p:spPr>
          <a:xfrm>
            <a:off x="729047" y="5504009"/>
            <a:ext cx="106465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632852" y="6073213"/>
            <a:ext cx="9742722" cy="338554"/>
          </a:xfrm>
          <a:prstGeom prst="rect">
            <a:avLst/>
          </a:prstGeom>
          <a:noFill/>
        </p:spPr>
        <p:txBody>
          <a:bodyPr wrap="square" rtlCol="0">
            <a:spAutoFit/>
          </a:bodyPr>
          <a:lstStyle/>
          <a:p>
            <a:pPr marL="0" marR="0" lvl="0" indent="0" algn="r" defTabSz="68572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Tornado Tower, 47th, 48th Floor. West Bay, Doha, Qatar.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hlinkClick r:id="rId3"/>
              </a:rPr>
              <a:t>www.gecf.org</a:t>
            </a:r>
            <a:endPar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83576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418593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1"/>
            <a:ext cx="2804160" cy="276999"/>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45124B-587D-8843-AF58-356AA704C047}"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1" y="6377941"/>
            <a:ext cx="2804160" cy="191271"/>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2484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27299" y="356592"/>
            <a:ext cx="10937403" cy="1158659"/>
          </a:xfrm>
          <a:prstGeom prst="rect">
            <a:avLst/>
          </a:prstGeom>
        </p:spPr>
        <p:txBody>
          <a:bodyPr lIns="0" tIns="0" rIns="0" bIns="0"/>
          <a:lstStyle>
            <a:lvl1pPr>
              <a:defRPr sz="7489" b="1" i="0">
                <a:solidFill>
                  <a:srgbClr val="004A99"/>
                </a:solidFill>
                <a:latin typeface="Arial"/>
                <a:cs typeface="Arial"/>
              </a:defRPr>
            </a:lvl1pPr>
          </a:lstStyle>
          <a:p>
            <a:endParaRPr dirty="0"/>
          </a:p>
        </p:txBody>
      </p:sp>
      <p:sp>
        <p:nvSpPr>
          <p:cNvPr id="3" name="Holder 3"/>
          <p:cNvSpPr>
            <a:spLocks noGrp="1"/>
          </p:cNvSpPr>
          <p:nvPr>
            <p:ph type="body" idx="1"/>
          </p:nvPr>
        </p:nvSpPr>
        <p:spPr>
          <a:xfrm>
            <a:off x="627299" y="2054525"/>
            <a:ext cx="10937403" cy="276999"/>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1"/>
            <a:ext cx="2804160" cy="276999"/>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E50462-A2CB-5748-AB39-B0523F558564}"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1" y="6377941"/>
            <a:ext cx="2804160" cy="191271"/>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1625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27299" y="356592"/>
            <a:ext cx="10937403" cy="1158659"/>
          </a:xfrm>
          <a:prstGeom prst="rect">
            <a:avLst/>
          </a:prstGeom>
        </p:spPr>
        <p:txBody>
          <a:bodyPr lIns="0" tIns="0" rIns="0" bIns="0"/>
          <a:lstStyle>
            <a:lvl1pPr>
              <a:defRPr sz="7489" b="1" i="0">
                <a:solidFill>
                  <a:srgbClr val="004A99"/>
                </a:solidFill>
                <a:latin typeface="Arial"/>
                <a:cs typeface="Arial"/>
              </a:defRPr>
            </a:lvl1pPr>
          </a:lstStyle>
          <a:p>
            <a:endParaRPr/>
          </a:p>
        </p:txBody>
      </p:sp>
      <p:sp>
        <p:nvSpPr>
          <p:cNvPr id="3" name="Holder 3"/>
          <p:cNvSpPr>
            <a:spLocks noGrp="1"/>
          </p:cNvSpPr>
          <p:nvPr>
            <p:ph sz="half" idx="2"/>
          </p:nvPr>
        </p:nvSpPr>
        <p:spPr>
          <a:xfrm>
            <a:off x="609600"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a:xfrm>
            <a:off x="609600" y="6377941"/>
            <a:ext cx="2804160" cy="276999"/>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363194-5D81-BB4F-82EE-2D9BB1A17279}"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a:xfrm>
            <a:off x="8778241" y="6377941"/>
            <a:ext cx="2804160" cy="191271"/>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69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7299" y="356592"/>
            <a:ext cx="10937403" cy="1158659"/>
          </a:xfrm>
          <a:prstGeom prst="rect">
            <a:avLst/>
          </a:prstGeom>
        </p:spPr>
        <p:txBody>
          <a:bodyPr lIns="0" tIns="0" rIns="0" bIns="0"/>
          <a:lstStyle>
            <a:lvl1pPr>
              <a:defRPr sz="7489" b="1" i="0">
                <a:solidFill>
                  <a:srgbClr val="004A99"/>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a:xfrm>
            <a:off x="609600" y="6377941"/>
            <a:ext cx="2804160" cy="276999"/>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64799F-F901-DD45-9AD7-2357467DB43E}"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a:xfrm>
            <a:off x="8778241" y="6377941"/>
            <a:ext cx="2804160" cy="191271"/>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4868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a:xfrm>
            <a:off x="609600" y="6377941"/>
            <a:ext cx="2804160" cy="276999"/>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0A0A70-5F5B-804B-864E-74508B99644A}"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a:xfrm>
            <a:off x="8778241" y="6377941"/>
            <a:ext cx="2804160" cy="191271"/>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452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1643897"/>
            <a:ext cx="10985500" cy="3570208"/>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43"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80464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70" y="1371254"/>
            <a:ext cx="11888324" cy="4298067"/>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1800">
                <a:solidFill>
                  <a:srgbClr val="64646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646464"/>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400">
                <a:solidFill>
                  <a:srgbClr val="646464"/>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ü"/>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1"/>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0"/>
          </p:nvPr>
        </p:nvSpPr>
        <p:spPr>
          <a:xfrm>
            <a:off x="162370" y="848534"/>
            <a:ext cx="11888325"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5" name="Title 1"/>
          <p:cNvSpPr>
            <a:spLocks noGrp="1"/>
          </p:cNvSpPr>
          <p:nvPr>
            <p:ph type="title"/>
          </p:nvPr>
        </p:nvSpPr>
        <p:spPr>
          <a:xfrm>
            <a:off x="1638300" y="17923"/>
            <a:ext cx="9801226"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8" name="Rectangle 27"/>
          <p:cNvSpPr/>
          <p:nvPr userDrawn="1"/>
        </p:nvSpPr>
        <p:spPr>
          <a:xfrm>
            <a:off x="10982560" y="151033"/>
            <a:ext cx="341761"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A4E806E-FF73-46C9-AB51-A0CD44D0AC06}"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Google Shape;132;p2" descr="Image">
            <a:extLst>
              <a:ext uri="{FF2B5EF4-FFF2-40B4-BE49-F238E27FC236}">
                <a16:creationId xmlns:a16="http://schemas.microsoft.com/office/drawing/2014/main" id="{A7DF0CB8-F7C8-12A6-178E-EC7C1A1E347D}"/>
              </a:ext>
            </a:extLst>
          </p:cNvPr>
          <p:cNvPicPr preferRelativeResize="0"/>
          <p:nvPr userDrawn="1"/>
        </p:nvPicPr>
        <p:blipFill rotWithShape="1">
          <a:blip r:embed="rId3">
            <a:alphaModFix/>
          </a:blip>
          <a:srcRect/>
          <a:stretch/>
        </p:blipFill>
        <p:spPr>
          <a:xfrm>
            <a:off x="1151164" y="87794"/>
            <a:ext cx="331229" cy="371495"/>
          </a:xfrm>
          <a:prstGeom prst="rect">
            <a:avLst/>
          </a:prstGeom>
          <a:noFill/>
          <a:ln>
            <a:noFill/>
          </a:ln>
        </p:spPr>
      </p:pic>
    </p:spTree>
    <p:extLst>
      <p:ext uri="{BB962C8B-B14F-4D97-AF65-F5344CB8AC3E}">
        <p14:creationId xmlns:p14="http://schemas.microsoft.com/office/powerpoint/2010/main" val="40072086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1D1982-5364-46B7-A19C-F0D8361177CF}" type="datetimeFigureOut">
              <a:rPr lang="en-US" smtClean="0"/>
              <a:t>08-Sep-22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1033067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69" y="842287"/>
            <a:ext cx="11888326" cy="4827035"/>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1800">
                <a:solidFill>
                  <a:srgbClr val="64646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600">
                <a:solidFill>
                  <a:srgbClr val="646464"/>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400">
                <a:solidFill>
                  <a:srgbClr val="646464"/>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ü"/>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1"/>
          <p:cNvSpPr>
            <a:spLocks noGrp="1"/>
          </p:cNvSpPr>
          <p:nvPr>
            <p:ph type="title"/>
          </p:nvPr>
        </p:nvSpPr>
        <p:spPr>
          <a:xfrm>
            <a:off x="1610171" y="47559"/>
            <a:ext cx="9762680"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pic>
        <p:nvPicPr>
          <p:cNvPr id="7" name="Google Shape;132;p2" descr="Image">
            <a:extLst>
              <a:ext uri="{FF2B5EF4-FFF2-40B4-BE49-F238E27FC236}">
                <a16:creationId xmlns:a16="http://schemas.microsoft.com/office/drawing/2014/main" id="{A7DF0CB8-F7C8-12A6-178E-EC7C1A1E347D}"/>
              </a:ext>
            </a:extLst>
          </p:cNvPr>
          <p:cNvPicPr preferRelativeResize="0"/>
          <p:nvPr userDrawn="1"/>
        </p:nvPicPr>
        <p:blipFill rotWithShape="1">
          <a:blip r:embed="rId2">
            <a:alphaModFix/>
          </a:blip>
          <a:srcRect/>
          <a:stretch/>
        </p:blipFill>
        <p:spPr>
          <a:xfrm>
            <a:off x="1151164" y="87794"/>
            <a:ext cx="331229" cy="371495"/>
          </a:xfrm>
          <a:prstGeom prst="rect">
            <a:avLst/>
          </a:prstGeom>
          <a:noFill/>
          <a:ln>
            <a:noFill/>
          </a:ln>
        </p:spPr>
      </p:pic>
    </p:spTree>
    <p:extLst>
      <p:ext uri="{BB962C8B-B14F-4D97-AF65-F5344CB8AC3E}">
        <p14:creationId xmlns:p14="http://schemas.microsoft.com/office/powerpoint/2010/main" val="27218824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mparison (03)">
    <p:spTree>
      <p:nvGrpSpPr>
        <p:cNvPr id="1" name=""/>
        <p:cNvGrpSpPr/>
        <p:nvPr/>
      </p:nvGrpSpPr>
      <p:grpSpPr>
        <a:xfrm>
          <a:off x="0" y="0"/>
          <a:ext cx="0" cy="0"/>
          <a:chOff x="0" y="0"/>
          <a:chExt cx="0" cy="0"/>
        </a:xfrm>
      </p:grpSpPr>
      <p:pic>
        <p:nvPicPr>
          <p:cNvPr id="17"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1"/>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62369" y="842286"/>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4191207" y="842286"/>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Title 1"/>
          <p:cNvSpPr>
            <a:spLocks noGrp="1"/>
          </p:cNvSpPr>
          <p:nvPr>
            <p:ph type="title"/>
          </p:nvPr>
        </p:nvSpPr>
        <p:spPr>
          <a:xfrm>
            <a:off x="1540959" y="1"/>
            <a:ext cx="9774741"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9" name="Content Placeholder 2"/>
          <p:cNvSpPr>
            <a:spLocks noGrp="1"/>
          </p:cNvSpPr>
          <p:nvPr>
            <p:ph sz="half" idx="10"/>
          </p:nvPr>
        </p:nvSpPr>
        <p:spPr>
          <a:xfrm>
            <a:off x="162369" y="1351709"/>
            <a:ext cx="3840480" cy="4310563"/>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3"/>
          <p:cNvSpPr>
            <a:spLocks noGrp="1"/>
          </p:cNvSpPr>
          <p:nvPr>
            <p:ph sz="half" idx="2"/>
          </p:nvPr>
        </p:nvSpPr>
        <p:spPr>
          <a:xfrm>
            <a:off x="4191207" y="1351709"/>
            <a:ext cx="384048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4"/>
          <p:cNvSpPr>
            <a:spLocks noGrp="1"/>
          </p:cNvSpPr>
          <p:nvPr>
            <p:ph type="body" sz="quarter" idx="11"/>
          </p:nvPr>
        </p:nvSpPr>
        <p:spPr>
          <a:xfrm>
            <a:off x="8210215" y="852249"/>
            <a:ext cx="384048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9" name="Content Placeholder 3"/>
          <p:cNvSpPr>
            <a:spLocks noGrp="1"/>
          </p:cNvSpPr>
          <p:nvPr>
            <p:ph sz="half" idx="12"/>
          </p:nvPr>
        </p:nvSpPr>
        <p:spPr>
          <a:xfrm>
            <a:off x="8210215" y="1361672"/>
            <a:ext cx="384048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Google Shape;132;p2" descr="Image">
            <a:extLst>
              <a:ext uri="{FF2B5EF4-FFF2-40B4-BE49-F238E27FC236}">
                <a16:creationId xmlns:a16="http://schemas.microsoft.com/office/drawing/2014/main" id="{A7DF0CB8-F7C8-12A6-178E-EC7C1A1E347D}"/>
              </a:ext>
            </a:extLst>
          </p:cNvPr>
          <p:cNvPicPr preferRelativeResize="0"/>
          <p:nvPr userDrawn="1"/>
        </p:nvPicPr>
        <p:blipFill rotWithShape="1">
          <a:blip r:embed="rId3">
            <a:alphaModFix/>
          </a:blip>
          <a:srcRect/>
          <a:stretch/>
        </p:blipFill>
        <p:spPr>
          <a:xfrm>
            <a:off x="1151164" y="87794"/>
            <a:ext cx="331229" cy="371495"/>
          </a:xfrm>
          <a:prstGeom prst="rect">
            <a:avLst/>
          </a:prstGeom>
          <a:noFill/>
          <a:ln>
            <a:noFill/>
          </a:ln>
        </p:spPr>
      </p:pic>
    </p:spTree>
    <p:extLst>
      <p:ext uri="{BB962C8B-B14F-4D97-AF65-F5344CB8AC3E}">
        <p14:creationId xmlns:p14="http://schemas.microsoft.com/office/powerpoint/2010/main" val="28228610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7" name="Picture 23" descr="Image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896540" y="1"/>
            <a:ext cx="7295460" cy="60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62369"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6203625" y="842286"/>
            <a:ext cx="5852160" cy="457200"/>
          </a:xfrm>
        </p:spPr>
        <p:txBody>
          <a:bodyPr anchor="ctr">
            <a:normAutofit/>
          </a:bodyPr>
          <a:lstStyle>
            <a:lvl1pPr marL="0" indent="0">
              <a:buNone/>
              <a:defRPr sz="2400" b="0">
                <a:solidFill>
                  <a:srgbClr val="3AAAD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Title 1"/>
          <p:cNvSpPr>
            <a:spLocks noGrp="1"/>
          </p:cNvSpPr>
          <p:nvPr>
            <p:ph type="title"/>
          </p:nvPr>
        </p:nvSpPr>
        <p:spPr>
          <a:xfrm>
            <a:off x="1695450" y="1"/>
            <a:ext cx="9639301" cy="631981"/>
          </a:xfrm>
        </p:spPr>
        <p:txBody>
          <a:bodyPr anchor="ctr">
            <a:normAutofit/>
          </a:bodyPr>
          <a:lstStyle>
            <a:lvl1pPr>
              <a:defRPr kumimoji="0" lang="en-US" sz="2500" b="1" i="0" u="none" strike="noStrike" kern="1200" cap="none" spc="0" normalizeH="0" baseline="0" dirty="0">
                <a:ln>
                  <a:noFill/>
                </a:ln>
                <a:solidFill>
                  <a:srgbClr val="012F7B"/>
                </a:solidFill>
                <a:effectLst/>
                <a:uFillTx/>
                <a:latin typeface="Arial" panose="020B0604020202020204" pitchFamily="34" charset="0"/>
                <a:ea typeface="+mj-ea"/>
                <a:cs typeface="Arial" panose="020B0604020202020204" pitchFamily="34" charset="0"/>
                <a:sym typeface="Helvetica Neue"/>
              </a:defRPr>
            </a:lvl1pPr>
          </a:lstStyle>
          <a:p>
            <a:r>
              <a:rPr lang="en-US" dirty="0" smtClean="0"/>
              <a:t>Click to edit Master title style</a:t>
            </a:r>
            <a:endParaRPr lang="en-US" dirty="0"/>
          </a:p>
        </p:txBody>
      </p:sp>
      <p:sp>
        <p:nvSpPr>
          <p:cNvPr id="29" name="Content Placeholder 2"/>
          <p:cNvSpPr>
            <a:spLocks noGrp="1"/>
          </p:cNvSpPr>
          <p:nvPr>
            <p:ph sz="half" idx="10"/>
          </p:nvPr>
        </p:nvSpPr>
        <p:spPr>
          <a:xfrm>
            <a:off x="162368" y="1358758"/>
            <a:ext cx="5852160" cy="4310563"/>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3"/>
          <p:cNvSpPr>
            <a:spLocks noGrp="1"/>
          </p:cNvSpPr>
          <p:nvPr>
            <p:ph sz="half" idx="2"/>
          </p:nvPr>
        </p:nvSpPr>
        <p:spPr>
          <a:xfrm>
            <a:off x="6198535" y="1358757"/>
            <a:ext cx="5852160" cy="4310564"/>
          </a:xfrm>
        </p:spPr>
        <p:txBody>
          <a:bodyPr>
            <a:normAutofit/>
          </a:bodyPr>
          <a:lstStyle>
            <a:lvl1pPr>
              <a:defRPr sz="2000">
                <a:solidFill>
                  <a:srgbClr val="646464"/>
                </a:solidFill>
                <a:latin typeface="Arial" panose="020B0604020202020204" pitchFamily="34" charset="0"/>
                <a:cs typeface="Arial" panose="020B0604020202020204" pitchFamily="34" charset="0"/>
              </a:defRPr>
            </a:lvl1pPr>
            <a:lvl2pPr>
              <a:defRPr sz="1800">
                <a:solidFill>
                  <a:srgbClr val="646464"/>
                </a:solidFill>
                <a:latin typeface="Arial" panose="020B0604020202020204" pitchFamily="34" charset="0"/>
                <a:cs typeface="Arial" panose="020B0604020202020204" pitchFamily="34" charset="0"/>
              </a:defRPr>
            </a:lvl2pPr>
            <a:lvl3pPr>
              <a:defRPr sz="1600">
                <a:solidFill>
                  <a:srgbClr val="646464"/>
                </a:solidFill>
                <a:latin typeface="Arial" panose="020B0604020202020204" pitchFamily="34" charset="0"/>
                <a:cs typeface="Arial" panose="020B0604020202020204" pitchFamily="34" charset="0"/>
              </a:defRPr>
            </a:lvl3pPr>
            <a:lvl4pPr>
              <a:defRPr sz="1400">
                <a:solidFill>
                  <a:srgbClr val="646464"/>
                </a:solidFill>
                <a:latin typeface="Arial" panose="020B0604020202020204" pitchFamily="34" charset="0"/>
                <a:cs typeface="Arial" panose="020B0604020202020204" pitchFamily="34" charset="0"/>
              </a:defRPr>
            </a:lvl4pPr>
            <a:lvl5pPr>
              <a:defRPr sz="1400">
                <a:solidFill>
                  <a:srgbClr val="646464"/>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Google Shape;132;p2" descr="Image">
            <a:extLst>
              <a:ext uri="{FF2B5EF4-FFF2-40B4-BE49-F238E27FC236}">
                <a16:creationId xmlns:a16="http://schemas.microsoft.com/office/drawing/2014/main" id="{A7DF0CB8-F7C8-12A6-178E-EC7C1A1E347D}"/>
              </a:ext>
            </a:extLst>
          </p:cNvPr>
          <p:cNvPicPr preferRelativeResize="0"/>
          <p:nvPr userDrawn="1"/>
        </p:nvPicPr>
        <p:blipFill rotWithShape="1">
          <a:blip r:embed="rId3">
            <a:alphaModFix/>
          </a:blip>
          <a:srcRect/>
          <a:stretch/>
        </p:blipFill>
        <p:spPr>
          <a:xfrm>
            <a:off x="1151164" y="87794"/>
            <a:ext cx="331229" cy="371495"/>
          </a:xfrm>
          <a:prstGeom prst="rect">
            <a:avLst/>
          </a:prstGeom>
          <a:noFill/>
          <a:ln>
            <a:noFill/>
          </a:ln>
        </p:spPr>
      </p:pic>
    </p:spTree>
    <p:extLst>
      <p:ext uri="{BB962C8B-B14F-4D97-AF65-F5344CB8AC3E}">
        <p14:creationId xmlns:p14="http://schemas.microsoft.com/office/powerpoint/2010/main" val="15548099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ECF TITLE Master">
    <p:bg>
      <p:bgPr>
        <a:gradFill>
          <a:gsLst>
            <a:gs pos="0">
              <a:srgbClr val="004B99"/>
            </a:gs>
            <a:gs pos="100000">
              <a:srgbClr val="3AAADC"/>
            </a:gs>
          </a:gsLst>
          <a:lin ang="5400000" scaled="1"/>
        </a:gra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29048" y="924246"/>
            <a:ext cx="10646528" cy="1141661"/>
          </a:xfrm>
        </p:spPr>
        <p:txBody>
          <a:bodyPr anchor="t">
            <a:noAutofit/>
          </a:bodyPr>
          <a:lstStyle>
            <a:lvl1pPr algn="l">
              <a:defRPr sz="8000">
                <a:solidFill>
                  <a:schemeClr val="bg1"/>
                </a:solidFill>
                <a:latin typeface="Arial" panose="020B0604020202020204" pitchFamily="34" charset="0"/>
                <a:cs typeface="Arial" panose="020B0604020202020204" pitchFamily="34" charset="0"/>
              </a:defRPr>
            </a:lvl1pPr>
          </a:lstStyle>
          <a:p>
            <a:r>
              <a:rPr lang="en-US" dirty="0" smtClean="0"/>
              <a:t>No.</a:t>
            </a:r>
            <a:endParaRPr lang="en-US" dirty="0"/>
          </a:p>
        </p:txBody>
      </p:sp>
      <p:sp>
        <p:nvSpPr>
          <p:cNvPr id="10" name="Subtitle 2"/>
          <p:cNvSpPr>
            <a:spLocks noGrp="1"/>
          </p:cNvSpPr>
          <p:nvPr>
            <p:ph type="subTitle" idx="1"/>
          </p:nvPr>
        </p:nvSpPr>
        <p:spPr>
          <a:xfrm>
            <a:off x="729047" y="2314724"/>
            <a:ext cx="10646527" cy="1568582"/>
          </a:xfrm>
        </p:spPr>
        <p:txBody>
          <a:bodyPr anchor="ctr">
            <a:normAutofit/>
          </a:bodyPr>
          <a:lstStyle>
            <a:lvl1pPr marL="0" indent="0" algn="l">
              <a:buNone/>
              <a:defRPr sz="4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0"/>
          </p:nvPr>
        </p:nvSpPr>
        <p:spPr>
          <a:xfrm>
            <a:off x="729046" y="5010876"/>
            <a:ext cx="10646526" cy="276999"/>
          </a:xfrm>
        </p:spPr>
        <p:txBody>
          <a:bodyPr anchor="b"/>
          <a:lstStyle>
            <a:lvl1pPr marL="0" indent="0" algn="r">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26" y="5734841"/>
            <a:ext cx="816425" cy="914400"/>
          </a:xfrm>
          <a:prstGeom prst="rect">
            <a:avLst/>
          </a:prstGeom>
        </p:spPr>
      </p:pic>
      <p:cxnSp>
        <p:nvCxnSpPr>
          <p:cNvPr id="5" name="Straight Connector 4"/>
          <p:cNvCxnSpPr/>
          <p:nvPr userDrawn="1"/>
        </p:nvCxnSpPr>
        <p:spPr>
          <a:xfrm>
            <a:off x="729048" y="5504009"/>
            <a:ext cx="106465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29047" y="2190315"/>
            <a:ext cx="210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047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D1982-5364-46B7-A19C-F0D8361177CF}" type="datetimeFigureOut">
              <a:rPr lang="en-US" smtClean="0"/>
              <a:t>08-Sep-22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364989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D1982-5364-46B7-A19C-F0D8361177CF}" type="datetimeFigureOut">
              <a:rPr lang="en-US" smtClean="0"/>
              <a:t>08-Sep-22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411801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D1982-5364-46B7-A19C-F0D8361177CF}" type="datetimeFigureOut">
              <a:rPr lang="en-US" smtClean="0"/>
              <a:t>08-Sep-22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269040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1982-5364-46B7-A19C-F0D8361177CF}" type="datetimeFigureOut">
              <a:rPr lang="en-US" smtClean="0"/>
              <a:t>08-Sep-22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51622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D1982-5364-46B7-A19C-F0D8361177CF}" type="datetimeFigureOut">
              <a:rPr lang="en-US" smtClean="0"/>
              <a:t>08-Sep-22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198691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D1982-5364-46B7-A19C-F0D8361177CF}" type="datetimeFigureOut">
              <a:rPr lang="en-US" smtClean="0"/>
              <a:t>08-Sep-22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ABDA-5825-4C61-A196-A953A86AB854}" type="slidenum">
              <a:rPr lang="en-US" smtClean="0"/>
              <a:t>‹#›</a:t>
            </a:fld>
            <a:endParaRPr lang="en-US"/>
          </a:p>
        </p:txBody>
      </p:sp>
    </p:spTree>
    <p:extLst>
      <p:ext uri="{BB962C8B-B14F-4D97-AF65-F5344CB8AC3E}">
        <p14:creationId xmlns:p14="http://schemas.microsoft.com/office/powerpoint/2010/main" val="420127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1982-5364-46B7-A19C-F0D8361177CF}" type="datetimeFigureOut">
              <a:rPr lang="en-US" smtClean="0"/>
              <a:t>08-Sep-22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ABDA-5825-4C61-A196-A953A86AB854}" type="slidenum">
              <a:rPr lang="en-US" smtClean="0"/>
              <a:t>‹#›</a:t>
            </a:fld>
            <a:endParaRPr lang="en-US"/>
          </a:p>
        </p:txBody>
      </p:sp>
    </p:spTree>
    <p:extLst>
      <p:ext uri="{BB962C8B-B14F-4D97-AF65-F5344CB8AC3E}">
        <p14:creationId xmlns:p14="http://schemas.microsoft.com/office/powerpoint/2010/main" val="169621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2" r:id="rId13"/>
    <p:sldLayoutId id="2147483673"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1166488"/>
            <a:ext cx="10937403" cy="1900520"/>
          </a:xfrm>
          <a:prstGeom prst="rect">
            <a:avLst/>
          </a:prstGeom>
        </p:spPr>
        <p:txBody>
          <a:bodyPr wrap="square" lIns="0" tIns="0" rIns="0" bIns="0">
            <a:spAutoFit/>
          </a:bodyPr>
          <a:lstStyle>
            <a:lvl1pPr>
              <a:defRPr sz="12350" b="1" i="0">
                <a:solidFill>
                  <a:srgbClr val="004A99"/>
                </a:solidFill>
                <a:latin typeface="Arial"/>
                <a:cs typeface="Arial"/>
              </a:defRPr>
            </a:lvl1pPr>
          </a:lstStyle>
          <a:p>
            <a:endParaRPr dirty="0"/>
          </a:p>
        </p:txBody>
      </p:sp>
      <p:sp>
        <p:nvSpPr>
          <p:cNvPr id="3" name="Holder 3"/>
          <p:cNvSpPr>
            <a:spLocks noGrp="1"/>
          </p:cNvSpPr>
          <p:nvPr>
            <p:ph type="body" idx="1"/>
          </p:nvPr>
        </p:nvSpPr>
        <p:spPr>
          <a:xfrm>
            <a:off x="627299" y="2054525"/>
            <a:ext cx="10937403" cy="276999"/>
          </a:xfrm>
          <a:prstGeom prst="rect">
            <a:avLst/>
          </a:prstGeom>
        </p:spPr>
        <p:txBody>
          <a:bodyPr wrap="square" lIns="0" tIns="0" rIns="0" bIns="0">
            <a:spAutoFit/>
          </a:bodyPr>
          <a:lstStyle>
            <a:lvl1pPr>
              <a:defRPr b="0" i="0">
                <a:solidFill>
                  <a:schemeClr val="tx1"/>
                </a:solidFill>
              </a:defRPr>
            </a:lvl1pPr>
          </a:lstStyle>
          <a:p>
            <a:endParaRPr lang="en-GB"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33398539-119D-3943-B836-41589F69CAA8}" type="datetime1">
              <a:rPr lang="en-GB" smtClean="0"/>
              <a:t>08/09/2022</a:t>
            </a:fld>
            <a:endParaRPr lang="en-US"/>
          </a:p>
        </p:txBody>
      </p:sp>
      <p:sp>
        <p:nvSpPr>
          <p:cNvPr id="6" name="Holder 6"/>
          <p:cNvSpPr>
            <a:spLocks noGrp="1"/>
          </p:cNvSpPr>
          <p:nvPr>
            <p:ph type="sldNum" sz="quarter" idx="7"/>
          </p:nvPr>
        </p:nvSpPr>
        <p:spPr>
          <a:xfrm>
            <a:off x="8778241" y="6377941"/>
            <a:ext cx="2804160" cy="191302"/>
          </a:xfrm>
          <a:prstGeom prst="rect">
            <a:avLst/>
          </a:prstGeom>
        </p:spPr>
        <p:txBody>
          <a:bodyPr wrap="square" lIns="0" tIns="0" rIns="0" bIns="0">
            <a:spAutoFit/>
          </a:bodyPr>
          <a:lstStyle>
            <a:lvl1pPr algn="r">
              <a:defRPr sz="1243">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8" name="Google Shape;130;p2"/>
          <p:cNvSpPr/>
          <p:nvPr userDrawn="1"/>
        </p:nvSpPr>
        <p:spPr>
          <a:xfrm>
            <a:off x="-17699" y="282816"/>
            <a:ext cx="627299" cy="217855"/>
          </a:xfrm>
          <a:prstGeom prst="rect">
            <a:avLst/>
          </a:prstGeom>
          <a:solidFill>
            <a:srgbClr val="00B0F0"/>
          </a:solidFill>
          <a:ln>
            <a:noFill/>
          </a:ln>
        </p:spPr>
        <p:txBody>
          <a:bodyPr spcFirstLastPara="1" wrap="square" lIns="25400" tIns="25400" rIns="25400" bIns="25400" anchor="ctr" anchorCtr="0">
            <a:noAutofit/>
          </a:bodyPr>
          <a:lstStyle/>
          <a:p>
            <a:pPr defTabSz="914400" hangingPunct="1">
              <a:buClr>
                <a:srgbClr val="000000"/>
              </a:buClr>
              <a:buSzPts val="2400"/>
            </a:pPr>
            <a:endParaRPr sz="900" kern="1200" dirty="0">
              <a:latin typeface="Helvetica Neue"/>
              <a:ea typeface="Helvetica Neue"/>
              <a:cs typeface="Helvetica Neue"/>
            </a:endParaRPr>
          </a:p>
        </p:txBody>
      </p:sp>
      <p:pic>
        <p:nvPicPr>
          <p:cNvPr id="9" name="Google Shape;132;p2" descr="Image">
            <a:extLst>
              <a:ext uri="{FF2B5EF4-FFF2-40B4-BE49-F238E27FC236}">
                <a16:creationId xmlns:a16="http://schemas.microsoft.com/office/drawing/2014/main" id="{A7DF0CB8-F7C8-12A6-178E-EC7C1A1E347D}"/>
              </a:ext>
            </a:extLst>
          </p:cNvPr>
          <p:cNvPicPr preferRelativeResize="0"/>
          <p:nvPr userDrawn="1"/>
        </p:nvPicPr>
        <p:blipFill rotWithShape="1">
          <a:blip r:embed="rId9">
            <a:alphaModFix/>
          </a:blip>
          <a:srcRect/>
          <a:stretch/>
        </p:blipFill>
        <p:spPr>
          <a:xfrm>
            <a:off x="11582401" y="165675"/>
            <a:ext cx="443429" cy="452138"/>
          </a:xfrm>
          <a:prstGeom prst="rect">
            <a:avLst/>
          </a:prstGeom>
          <a:noFill/>
          <a:ln>
            <a:noFill/>
          </a:ln>
        </p:spPr>
      </p:pic>
      <p:sp>
        <p:nvSpPr>
          <p:cNvPr id="11" name="Holder 4"/>
          <p:cNvSpPr txBox="1">
            <a:spLocks/>
          </p:cNvSpPr>
          <p:nvPr userDrawn="1"/>
        </p:nvSpPr>
        <p:spPr>
          <a:xfrm>
            <a:off x="11664777" y="6516440"/>
            <a:ext cx="278675" cy="191271"/>
          </a:xfrm>
          <a:prstGeom prst="rect">
            <a:avLst/>
          </a:prstGeom>
        </p:spPr>
        <p:txBody>
          <a:bodyPr wrap="square" lIns="0" tIns="0" rIns="0" bIns="0">
            <a:spAutoFit/>
          </a:bodyPr>
          <a:lstStyle>
            <a:defPPr>
              <a:defRPr lang="en-US"/>
            </a:defPPr>
            <a:lvl1pPr marL="0" algn="r" defTabSz="914400" rtl="0" eaLnBrk="1" latinLnBrk="0" hangingPunct="1">
              <a:defRPr sz="1243"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200" smtClean="0"/>
              <a:pPr/>
              <a:t>‹#›</a:t>
            </a:fld>
            <a:endParaRPr lang="en-US" sz="1200" dirty="0"/>
          </a:p>
        </p:txBody>
      </p:sp>
    </p:spTree>
    <p:extLst>
      <p:ext uri="{BB962C8B-B14F-4D97-AF65-F5344CB8AC3E}">
        <p14:creationId xmlns:p14="http://schemas.microsoft.com/office/powerpoint/2010/main" val="9658268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9" r:id="rId6"/>
    <p:sldLayoutId id="214748369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7299" y="356591"/>
            <a:ext cx="10937403" cy="1900520"/>
          </a:xfrm>
          <a:prstGeom prst="rect">
            <a:avLst/>
          </a:prstGeom>
        </p:spPr>
        <p:txBody>
          <a:bodyPr wrap="square" lIns="0" tIns="0" rIns="0" bIns="0">
            <a:spAutoFit/>
          </a:bodyPr>
          <a:lstStyle>
            <a:lvl1pPr>
              <a:defRPr sz="12350" b="1" i="0">
                <a:solidFill>
                  <a:srgbClr val="004A99"/>
                </a:solidFill>
                <a:latin typeface="Arial"/>
                <a:cs typeface="Arial"/>
              </a:defRPr>
            </a:lvl1pPr>
          </a:lstStyle>
          <a:p>
            <a:endParaRPr dirty="0"/>
          </a:p>
        </p:txBody>
      </p:sp>
      <p:sp>
        <p:nvSpPr>
          <p:cNvPr id="3" name="Holder 3"/>
          <p:cNvSpPr>
            <a:spLocks noGrp="1"/>
          </p:cNvSpPr>
          <p:nvPr>
            <p:ph type="body" idx="1"/>
          </p:nvPr>
        </p:nvSpPr>
        <p:spPr>
          <a:xfrm>
            <a:off x="627299" y="2054525"/>
            <a:ext cx="10937403" cy="276999"/>
          </a:xfrm>
          <a:prstGeom prst="rect">
            <a:avLst/>
          </a:prstGeom>
        </p:spPr>
        <p:txBody>
          <a:bodyPr wrap="square" lIns="0" tIns="0" rIns="0" bIns="0">
            <a:spAutoFit/>
          </a:bodyPr>
          <a:lstStyle>
            <a:lvl1pPr>
              <a:defRPr b="0" i="0">
                <a:solidFill>
                  <a:schemeClr val="tx1"/>
                </a:solidFill>
              </a:defRPr>
            </a:lvl1pPr>
          </a:lstStyle>
          <a:p>
            <a:endParaRPr lang="en-GB"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398539-119D-3943-B836-41589F69CAA8}" type="datetime1">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08/09/2022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1" y="6377941"/>
            <a:ext cx="2804160" cy="191302"/>
          </a:xfrm>
          <a:prstGeom prst="rect">
            <a:avLst/>
          </a:prstGeom>
        </p:spPr>
        <p:txBody>
          <a:bodyPr wrap="square" lIns="0" tIns="0" rIns="0" bIns="0">
            <a:spAutoFit/>
          </a:bodyPr>
          <a:lstStyle>
            <a:lvl1pPr algn="r">
              <a:defRPr sz="1243">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43"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Google Shape;129;p2"/>
          <p:cNvSpPr/>
          <p:nvPr userDrawn="1"/>
        </p:nvSpPr>
        <p:spPr>
          <a:xfrm>
            <a:off x="-15142" y="0"/>
            <a:ext cx="951978" cy="547083"/>
          </a:xfrm>
          <a:prstGeom prst="rect">
            <a:avLst/>
          </a:prstGeom>
          <a:solidFill>
            <a:srgbClr val="00A1FF"/>
          </a:solidFill>
          <a:ln>
            <a:noFill/>
          </a:ln>
        </p:spPr>
        <p:txBody>
          <a:bodyPr spcFirstLastPara="1" wrap="square" lIns="25400" tIns="25400" rIns="25400" bIns="25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Tx/>
              <a:buNone/>
              <a:tabLst/>
              <a:defRPr/>
            </a:pPr>
            <a:endParaRPr kumimoji="0" sz="900" b="0" i="0" u="none" strike="noStrike" kern="1200" cap="none" spc="0" normalizeH="0" baseline="0" noProof="0" dirty="0">
              <a:ln>
                <a:noFill/>
              </a:ln>
              <a:solidFill>
                <a:prstClr val="black"/>
              </a:solidFill>
              <a:effectLst/>
              <a:uLnTx/>
              <a:uFillTx/>
              <a:latin typeface="Helvetica Neue"/>
              <a:ea typeface="Helvetica Neue"/>
              <a:cs typeface="Helvetica Neue"/>
            </a:endParaRPr>
          </a:p>
        </p:txBody>
      </p:sp>
      <p:sp>
        <p:nvSpPr>
          <p:cNvPr id="8" name="Google Shape;130;p2"/>
          <p:cNvSpPr/>
          <p:nvPr userDrawn="1"/>
        </p:nvSpPr>
        <p:spPr>
          <a:xfrm>
            <a:off x="11557733" y="0"/>
            <a:ext cx="639558" cy="547083"/>
          </a:xfrm>
          <a:prstGeom prst="rect">
            <a:avLst/>
          </a:prstGeom>
          <a:solidFill>
            <a:srgbClr val="5E5E5E"/>
          </a:solidFill>
          <a:ln>
            <a:noFill/>
          </a:ln>
        </p:spPr>
        <p:txBody>
          <a:bodyPr spcFirstLastPara="1" wrap="square" lIns="25400" tIns="25400" rIns="25400" bIns="25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Tx/>
              <a:buNone/>
              <a:tabLst/>
              <a:defRPr/>
            </a:pPr>
            <a:endParaRPr kumimoji="0" sz="900" b="0" i="0" u="none" strike="noStrike" kern="1200" cap="none" spc="0" normalizeH="0" baseline="0" noProof="0" dirty="0">
              <a:ln>
                <a:noFill/>
              </a:ln>
              <a:solidFill>
                <a:prstClr val="black"/>
              </a:solidFill>
              <a:effectLst/>
              <a:uLnTx/>
              <a:uFillTx/>
              <a:latin typeface="Helvetica Neue"/>
              <a:ea typeface="Helvetica Neue"/>
              <a:cs typeface="Helvetica Neue"/>
            </a:endParaRPr>
          </a:p>
        </p:txBody>
      </p:sp>
    </p:spTree>
    <p:extLst>
      <p:ext uri="{BB962C8B-B14F-4D97-AF65-F5344CB8AC3E}">
        <p14:creationId xmlns:p14="http://schemas.microsoft.com/office/powerpoint/2010/main" val="2837240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notesSlide" Target="../notesSlides/notesSlide3.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27.png"/><Relationship Id="rId2" Type="http://schemas.openxmlformats.org/officeDocument/2006/relationships/slideLayout" Target="../slideLayouts/slideLayout2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chart" Target="../charts/chart2.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chart" Target="../charts/chart5.xml"/><Relationship Id="rId5" Type="http://schemas.microsoft.com/office/2007/relationships/hdphoto" Target="../media/hdphoto1.wdp"/><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40.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chart" Target="../charts/chart4.xm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chart" Target="../charts/chart1.xml"/><Relationship Id="rId30" Type="http://schemas.openxmlformats.org/officeDocument/2006/relationships/chart" Target="../charts/chart3.xml"/><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0" y="1420456"/>
            <a:ext cx="12192000" cy="1363159"/>
          </a:xfrm>
          <a:prstGeom prst="rect">
            <a:avLst/>
          </a:prstGeom>
        </p:spPr>
        <p:txBody>
          <a:bodyPr vert="horz" wrap="square" lIns="0" tIns="8856" rIns="0" bIns="0" rtlCol="0">
            <a:spAutoFit/>
          </a:bodyPr>
          <a:lstStyle/>
          <a:p>
            <a:pPr marL="7701" algn="ctr">
              <a:spcBef>
                <a:spcPts val="69"/>
              </a:spcBef>
            </a:pPr>
            <a:r>
              <a:rPr lang="en-US" sz="4400" spc="-94" dirty="0" smtClean="0">
                <a:solidFill>
                  <a:schemeClr val="bg1"/>
                </a:solidFill>
                <a:latin typeface="Arial" panose="020B0604020202020204" pitchFamily="34" charset="0"/>
                <a:cs typeface="Arial" panose="020B0604020202020204" pitchFamily="34" charset="0"/>
                <a:sym typeface="Helvetica Neue"/>
              </a:rPr>
              <a:t>GLOBAL OPPORTUNITIES FOR MOZAMBIQUE’S GAS</a:t>
            </a:r>
            <a:endParaRPr lang="en-US" sz="2700" spc="-233" dirty="0">
              <a:solidFill>
                <a:schemeClr val="bg1"/>
              </a:solidFill>
              <a:latin typeface="Arial" panose="020B0604020202020204" pitchFamily="34" charset="0"/>
              <a:cs typeface="Arial" panose="020B0604020202020204" pitchFamily="34" charset="0"/>
            </a:endParaRPr>
          </a:p>
        </p:txBody>
      </p:sp>
      <p:sp>
        <p:nvSpPr>
          <p:cNvPr id="3" name="object 3"/>
          <p:cNvSpPr txBox="1"/>
          <p:nvPr/>
        </p:nvSpPr>
        <p:spPr>
          <a:xfrm>
            <a:off x="1959156" y="3146810"/>
            <a:ext cx="8064137" cy="1769408"/>
          </a:xfrm>
          <a:prstGeom prst="rect">
            <a:avLst/>
          </a:prstGeom>
        </p:spPr>
        <p:txBody>
          <a:bodyPr vert="horz" wrap="square" lIns="0" tIns="7316" rIns="0" bIns="0" rtlCol="0">
            <a:spAutoFit/>
          </a:bodyPr>
          <a:lstStyle/>
          <a:p>
            <a:pPr marL="7701" marR="3081" lvl="0" indent="0" algn="ctr" defTabSz="554492" rtl="0" eaLnBrk="1" fontAlgn="auto" latinLnBrk="0" hangingPunct="1">
              <a:lnSpc>
                <a:spcPct val="100499"/>
              </a:lnSpc>
              <a:spcBef>
                <a:spcPts val="58"/>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sym typeface="Helvetica Neue"/>
              </a:rPr>
              <a:t>Imran Mohammed</a:t>
            </a:r>
          </a:p>
          <a:p>
            <a:pPr marL="7701" marR="3081" lvl="0" indent="0" algn="ctr" defTabSz="554492" rtl="0" eaLnBrk="1" fontAlgn="auto" latinLnBrk="0" hangingPunct="1">
              <a:lnSpc>
                <a:spcPct val="100499"/>
              </a:lnSpc>
              <a:spcBef>
                <a:spcPts val="58"/>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sym typeface="Helvetica Neue"/>
              </a:rPr>
              <a:t>Gas Transportation and Storage Analyst,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Neue"/>
            </a:endParaRPr>
          </a:p>
          <a:p>
            <a:pPr marL="7701" marR="3081" lvl="0" indent="0" algn="ctr" defTabSz="554492" rtl="0" eaLnBrk="1" fontAlgn="auto" latinLnBrk="0" hangingPunct="1">
              <a:lnSpc>
                <a:spcPct val="100499"/>
              </a:lnSpc>
              <a:spcBef>
                <a:spcPts val="58"/>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sym typeface="Helvetica Neue"/>
              </a:rPr>
              <a:t>Gas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Neue"/>
              </a:rPr>
              <a:t>Market Analysis Department</a:t>
            </a:r>
          </a:p>
          <a:p>
            <a:pPr marL="7701" marR="3081" lvl="0" indent="0" algn="ctr" defTabSz="554492" rtl="0" eaLnBrk="1" fontAlgn="auto" latinLnBrk="0" hangingPunct="1">
              <a:lnSpc>
                <a:spcPct val="100499"/>
              </a:lnSpc>
              <a:spcBef>
                <a:spcPts val="58"/>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Neue"/>
              </a:rPr>
              <a:t>Gas Exporting Countries Forum</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Neue"/>
            </a:endParaRPr>
          </a:p>
        </p:txBody>
      </p:sp>
      <p:sp>
        <p:nvSpPr>
          <p:cNvPr id="4" name="object 2"/>
          <p:cNvSpPr txBox="1">
            <a:spLocks/>
          </p:cNvSpPr>
          <p:nvPr/>
        </p:nvSpPr>
        <p:spPr>
          <a:xfrm>
            <a:off x="322874" y="5447465"/>
            <a:ext cx="11336702" cy="575764"/>
          </a:xfrm>
          <a:prstGeom prst="rect">
            <a:avLst/>
          </a:prstGeom>
        </p:spPr>
        <p:txBody>
          <a:bodyPr vert="horz" wrap="square" lIns="0" tIns="8856" rIns="0" bIns="0" rtlCol="0">
            <a:spAutoFit/>
          </a:bodyPr>
          <a:lstStyle>
            <a:lvl1pPr>
              <a:defRPr sz="12350" b="1" i="0">
                <a:solidFill>
                  <a:srgbClr val="004A99"/>
                </a:solidFill>
                <a:latin typeface="Arial"/>
                <a:ea typeface="+mj-ea"/>
                <a:cs typeface="Arial"/>
              </a:defRPr>
            </a:lvl1pPr>
          </a:lstStyle>
          <a:p>
            <a:pPr marL="7701" marR="0" lvl="0" indent="0" algn="ctr" defTabSz="914400" rtl="0" eaLnBrk="1" fontAlgn="auto" latinLnBrk="0" hangingPunct="1">
              <a:lnSpc>
                <a:spcPct val="100000"/>
              </a:lnSpc>
              <a:spcBef>
                <a:spcPts val="69"/>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sym typeface="Helvetica Neue"/>
              </a:rPr>
              <a:t>Mozambique Gas and Energy Summit</a:t>
            </a: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sym typeface="Helvetica Neue"/>
            </a:endParaRPr>
          </a:p>
          <a:p>
            <a:pPr marL="7701" marR="0" lvl="0" indent="0" algn="ctr" defTabSz="914400" rtl="0" eaLnBrk="1" fontAlgn="auto" latinLnBrk="0" hangingPunct="1">
              <a:lnSpc>
                <a:spcPct val="100000"/>
              </a:lnSpc>
              <a:spcBef>
                <a:spcPts val="69"/>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sym typeface="Helvetica Neue"/>
              </a:rPr>
              <a:t>September 14 </a:t>
            </a:r>
            <a:r>
              <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sym typeface="Helvetica Neue"/>
              </a:rPr>
              <a:t>2022</a:t>
            </a:r>
            <a:endParaRPr kumimoji="0" lang="en-US" sz="600" b="1" i="0" u="none" strike="noStrike" kern="0" cap="none" spc="-233" normalizeH="0" baseline="0" noProof="0" dirty="0">
              <a:ln>
                <a:noFill/>
              </a:ln>
              <a:solidFill>
                <a:prstClr val="white"/>
              </a:solidFill>
              <a:effectLst/>
              <a:uLnTx/>
              <a:uFillTx/>
              <a:latin typeface="Arial" panose="020B0604020202020204" pitchFamily="34" charset="0"/>
              <a:ea typeface="+mj-ea"/>
              <a:cs typeface="Arial" panose="020B0604020202020204" pitchFamily="34" charset="0"/>
              <a:sym typeface="Helvetica Neue"/>
            </a:endParaRPr>
          </a:p>
        </p:txBody>
      </p:sp>
    </p:spTree>
    <p:extLst>
      <p:ext uri="{BB962C8B-B14F-4D97-AF65-F5344CB8AC3E}">
        <p14:creationId xmlns:p14="http://schemas.microsoft.com/office/powerpoint/2010/main" val="296360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rtl="0"/>
            <a:r>
              <a:rPr lang="en-US" dirty="0" smtClean="0"/>
              <a:t>Gas, LNG and Oil Spot/Future </a:t>
            </a:r>
            <a:r>
              <a:rPr lang="en-US" dirty="0"/>
              <a:t>Prices</a:t>
            </a:r>
          </a:p>
        </p:txBody>
      </p:sp>
      <p:sp>
        <p:nvSpPr>
          <p:cNvPr id="4" name="Text Placeholder 3"/>
          <p:cNvSpPr>
            <a:spLocks noGrp="1"/>
          </p:cNvSpPr>
          <p:nvPr>
            <p:ph type="body" sz="quarter" idx="3"/>
          </p:nvPr>
        </p:nvSpPr>
        <p:spPr/>
        <p:txBody>
          <a:bodyPr>
            <a:normAutofit/>
          </a:bodyPr>
          <a:lstStyle/>
          <a:p>
            <a:pPr algn="ctr"/>
            <a:r>
              <a:rPr lang="en-US" dirty="0"/>
              <a:t>LNG ACQ by Contract Duration</a:t>
            </a:r>
          </a:p>
        </p:txBody>
      </p:sp>
      <p:sp>
        <p:nvSpPr>
          <p:cNvPr id="7" name="Title 6"/>
          <p:cNvSpPr>
            <a:spLocks noGrp="1"/>
          </p:cNvSpPr>
          <p:nvPr>
            <p:ph type="title"/>
          </p:nvPr>
        </p:nvSpPr>
        <p:spPr/>
        <p:txBody>
          <a:bodyPr/>
          <a:lstStyle/>
          <a:p>
            <a:r>
              <a:rPr lang="en-US" dirty="0"/>
              <a:t>Prices and Contracting</a:t>
            </a:r>
          </a:p>
        </p:txBody>
      </p:sp>
      <p:sp>
        <p:nvSpPr>
          <p:cNvPr id="11" name="TextBox 10"/>
          <p:cNvSpPr txBox="1"/>
          <p:nvPr/>
        </p:nvSpPr>
        <p:spPr>
          <a:xfrm>
            <a:off x="161925" y="5668962"/>
            <a:ext cx="5852604" cy="338554"/>
          </a:xfrm>
          <a:prstGeom prst="rect">
            <a:avLst/>
          </a:prstGeom>
          <a:noFill/>
        </p:spPr>
        <p:txBody>
          <a:bodyPr wrap="square" rtlCol="0">
            <a:spAutoFit/>
          </a:bodyPr>
          <a:lstStyle/>
          <a:p>
            <a:r>
              <a:rPr lang="en-US" sz="800" i="1" dirty="0" smtClean="0">
                <a:latin typeface="Arial" panose="020B0604020202020204" pitchFamily="34" charset="0"/>
                <a:cs typeface="Arial" panose="020B0604020202020204" pitchFamily="34" charset="0"/>
              </a:rPr>
              <a:t>Source: GECF Secretariat based on data </a:t>
            </a:r>
            <a:r>
              <a:rPr lang="en-US" sz="800" i="1" dirty="0">
                <a:latin typeface="Arial" panose="020B0604020202020204" pitchFamily="34" charset="0"/>
                <a:cs typeface="Arial" panose="020B0604020202020204" pitchFamily="34" charset="0"/>
              </a:rPr>
              <a:t>from Argus, </a:t>
            </a:r>
            <a:r>
              <a:rPr lang="en-US" sz="800" i="1" dirty="0" err="1">
                <a:latin typeface="Arial" panose="020B0604020202020204" pitchFamily="34" charset="0"/>
                <a:cs typeface="Arial" panose="020B0604020202020204" pitchFamily="34" charset="0"/>
              </a:rPr>
              <a:t>Refinitiv</a:t>
            </a:r>
            <a:r>
              <a:rPr lang="en-US" sz="800" i="1" dirty="0">
                <a:latin typeface="Arial" panose="020B0604020202020204" pitchFamily="34" charset="0"/>
                <a:cs typeface="Arial" panose="020B0604020202020204" pitchFamily="34" charset="0"/>
              </a:rPr>
              <a:t> </a:t>
            </a:r>
            <a:r>
              <a:rPr lang="en-US" sz="800" i="1" dirty="0" smtClean="0">
                <a:latin typeface="Arial" panose="020B0604020202020204" pitchFamily="34" charset="0"/>
                <a:cs typeface="Arial" panose="020B0604020202020204" pitchFamily="34" charset="0"/>
              </a:rPr>
              <a:t>and OANDA</a:t>
            </a:r>
          </a:p>
          <a:p>
            <a:r>
              <a:rPr lang="en-US" sz="800" i="1" dirty="0">
                <a:latin typeface="Arial" panose="020B0604020202020204" pitchFamily="34" charset="0"/>
                <a:cs typeface="Arial" panose="020B0604020202020204" pitchFamily="34" charset="0"/>
              </a:rPr>
              <a:t>Note: Oil-indexed 1: 14.85% X Brent (6-0-1) + 0.5; Oil-indexed 2: 10.87% X Brent (3-0-1) + </a:t>
            </a:r>
            <a:r>
              <a:rPr lang="en-US" sz="800" i="1">
                <a:latin typeface="Arial" panose="020B0604020202020204" pitchFamily="34" charset="0"/>
                <a:cs typeface="Arial" panose="020B0604020202020204" pitchFamily="34" charset="0"/>
              </a:rPr>
              <a:t>0.5</a:t>
            </a:r>
            <a:r>
              <a:rPr lang="en-US" sz="800" i="1" smtClean="0">
                <a:latin typeface="Arial" panose="020B0604020202020204" pitchFamily="34" charset="0"/>
                <a:cs typeface="Arial" panose="020B0604020202020204" pitchFamily="34" charset="0"/>
              </a:rPr>
              <a:t>;</a:t>
            </a:r>
            <a:endParaRPr lang="en-US" sz="800" i="1" dirty="0">
              <a:latin typeface="Arial" panose="020B0604020202020204" pitchFamily="34" charset="0"/>
              <a:cs typeface="Arial" panose="020B0604020202020204" pitchFamily="34" charset="0"/>
            </a:endParaRPr>
          </a:p>
        </p:txBody>
      </p:sp>
      <p:sp>
        <p:nvSpPr>
          <p:cNvPr id="6" name="Rectangle 5"/>
          <p:cNvSpPr/>
          <p:nvPr/>
        </p:nvSpPr>
        <p:spPr>
          <a:xfrm>
            <a:off x="6199188" y="5599200"/>
            <a:ext cx="5851525" cy="338554"/>
          </a:xfrm>
          <a:prstGeom prst="rect">
            <a:avLst/>
          </a:prstGeom>
        </p:spPr>
        <p:txBody>
          <a:bodyPr wrap="square">
            <a:spAutoFit/>
          </a:bodyPr>
          <a:lstStyle/>
          <a:p>
            <a:r>
              <a:rPr lang="en-US" sz="800" i="1" dirty="0">
                <a:latin typeface="Arial" panose="020B0604020202020204" pitchFamily="34" charset="0"/>
                <a:ea typeface="Calibri" panose="020F0502020204030204" pitchFamily="34" charset="0"/>
                <a:cs typeface="Arial" panose="020B0604020202020204" pitchFamily="34" charset="0"/>
              </a:rPr>
              <a:t>Source: GECF Secretariat based on data from Wood Mackenzie</a:t>
            </a:r>
          </a:p>
          <a:p>
            <a:r>
              <a:rPr lang="en-US" sz="800" i="1" dirty="0">
                <a:latin typeface="Arial" panose="020B0604020202020204" pitchFamily="34" charset="0"/>
                <a:ea typeface="Calibri" panose="020F0502020204030204" pitchFamily="34" charset="0"/>
                <a:cs typeface="Arial" panose="020B0604020202020204" pitchFamily="34" charset="0"/>
              </a:rPr>
              <a:t>(*): January to May 2022</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1782863"/>
              </p:ext>
            </p:extLst>
          </p:nvPr>
        </p:nvGraphicFramePr>
        <p:xfrm>
          <a:off x="6199188" y="1358900"/>
          <a:ext cx="5851525" cy="431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p:cNvGraphicFramePr>
            <a:graphicFrameLocks noGrp="1"/>
          </p:cNvGraphicFramePr>
          <p:nvPr>
            <p:ph sz="half" idx="10"/>
            <p:extLst>
              <p:ext uri="{D42A27DB-BD31-4B8C-83A1-F6EECF244321}">
                <p14:modId xmlns:p14="http://schemas.microsoft.com/office/powerpoint/2010/main" val="3126620502"/>
              </p:ext>
            </p:extLst>
          </p:nvPr>
        </p:nvGraphicFramePr>
        <p:xfrm>
          <a:off x="161925" y="1358900"/>
          <a:ext cx="5853113" cy="4310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218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3</a:t>
            </a:r>
            <a:endParaRPr lang="en-US" dirty="0"/>
          </a:p>
        </p:txBody>
      </p:sp>
      <p:sp>
        <p:nvSpPr>
          <p:cNvPr id="3" name="Subtitle 2"/>
          <p:cNvSpPr>
            <a:spLocks noGrp="1"/>
          </p:cNvSpPr>
          <p:nvPr>
            <p:ph type="subTitle" idx="1"/>
          </p:nvPr>
        </p:nvSpPr>
        <p:spPr>
          <a:xfrm>
            <a:off x="729047" y="2847975"/>
            <a:ext cx="10646527" cy="1035331"/>
          </a:xfrm>
        </p:spPr>
        <p:txBody>
          <a:bodyPr>
            <a:noAutofit/>
          </a:bodyPr>
          <a:lstStyle/>
          <a:p>
            <a:pPr algn="ctr"/>
            <a:r>
              <a:rPr lang="en-US" b="0" cap="all" dirty="0" smtClean="0"/>
              <a:t>Opportunities for Mozambique </a:t>
            </a:r>
            <a:r>
              <a:rPr lang="en-US" b="0" cap="all" dirty="0" err="1" smtClean="0"/>
              <a:t>lng</a:t>
            </a:r>
            <a:r>
              <a:rPr lang="en-US" b="0" cap="all" dirty="0" smtClean="0"/>
              <a:t> exports</a:t>
            </a:r>
            <a:endParaRPr lang="en-US" b="0" cap="all" dirty="0"/>
          </a:p>
        </p:txBody>
      </p:sp>
    </p:spTree>
    <p:extLst>
      <p:ext uri="{BB962C8B-B14F-4D97-AF65-F5344CB8AC3E}">
        <p14:creationId xmlns:p14="http://schemas.microsoft.com/office/powerpoint/2010/main" val="391165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p:txBody>
          <a:bodyPr/>
          <a:lstStyle/>
          <a:p>
            <a:pPr algn="ctr" rtl="0"/>
            <a:r>
              <a:rPr lang="en-US" dirty="0" smtClean="0"/>
              <a:t>Estimated </a:t>
            </a:r>
            <a:r>
              <a:rPr lang="en-US" dirty="0"/>
              <a:t>Spot LNG Shipping </a:t>
            </a:r>
            <a:r>
              <a:rPr lang="en-US" dirty="0" smtClean="0"/>
              <a:t>Cost</a:t>
            </a:r>
            <a:endParaRPr lang="en-US" dirty="0"/>
          </a:p>
        </p:txBody>
      </p:sp>
      <p:sp>
        <p:nvSpPr>
          <p:cNvPr id="7" name="Title 6"/>
          <p:cNvSpPr>
            <a:spLocks noGrp="1"/>
          </p:cNvSpPr>
          <p:nvPr>
            <p:ph type="title"/>
          </p:nvPr>
        </p:nvSpPr>
        <p:spPr/>
        <p:txBody>
          <a:bodyPr/>
          <a:lstStyle/>
          <a:p>
            <a:r>
              <a:rPr lang="en-US" dirty="0"/>
              <a:t>Opportunities for Mozambique LNG Exports</a:t>
            </a:r>
          </a:p>
        </p:txBody>
      </p:sp>
      <p:sp>
        <p:nvSpPr>
          <p:cNvPr id="5" name="Content Placeholder 4"/>
          <p:cNvSpPr>
            <a:spLocks noGrp="1"/>
          </p:cNvSpPr>
          <p:nvPr>
            <p:ph sz="half" idx="10"/>
          </p:nvPr>
        </p:nvSpPr>
        <p:spPr/>
        <p:txBody>
          <a:bodyPr/>
          <a:lstStyle/>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Potential </a:t>
            </a:r>
            <a:r>
              <a:rPr lang="en-US" dirty="0">
                <a:solidFill>
                  <a:schemeClr val="tx1"/>
                </a:solidFill>
              </a:rPr>
              <a:t>to target </a:t>
            </a:r>
            <a:r>
              <a:rPr lang="en-US" dirty="0" smtClean="0">
                <a:solidFill>
                  <a:schemeClr val="tx1"/>
                </a:solidFill>
              </a:rPr>
              <a:t>the Asian region:</a:t>
            </a:r>
          </a:p>
          <a:p>
            <a:pPr marL="620146" lvl="1" indent="-342900">
              <a:buFont typeface="Arial" panose="020B0604020202020204" pitchFamily="34" charset="0"/>
              <a:buChar char="•"/>
            </a:pPr>
            <a:r>
              <a:rPr lang="en-US" dirty="0" smtClean="0">
                <a:solidFill>
                  <a:schemeClr val="tx1"/>
                </a:solidFill>
              </a:rPr>
              <a:t>Established markets: China, Japan</a:t>
            </a:r>
            <a:r>
              <a:rPr lang="en-US" dirty="0">
                <a:solidFill>
                  <a:schemeClr val="tx1"/>
                </a:solidFill>
              </a:rPr>
              <a:t>, </a:t>
            </a:r>
            <a:r>
              <a:rPr lang="en-US" dirty="0" smtClean="0">
                <a:solidFill>
                  <a:schemeClr val="tx1"/>
                </a:solidFill>
              </a:rPr>
              <a:t>India</a:t>
            </a:r>
          </a:p>
          <a:p>
            <a:pPr marL="620146" lvl="1" indent="-342900">
              <a:buFont typeface="Arial" panose="020B0604020202020204" pitchFamily="34" charset="0"/>
              <a:buChar char="•"/>
            </a:pPr>
            <a:r>
              <a:rPr lang="en-US" dirty="0" smtClean="0">
                <a:solidFill>
                  <a:schemeClr val="tx1"/>
                </a:solidFill>
              </a:rPr>
              <a:t>Emerging/newer markets: Pakistan and Bangladesh</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Geographical location presents cost advantages for Mozambique’s projects in key Asian markets</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endParaRPr lang="en-US" dirty="0"/>
          </a:p>
        </p:txBody>
      </p:sp>
      <p:sp>
        <p:nvSpPr>
          <p:cNvPr id="6" name="Rectangle 5"/>
          <p:cNvSpPr/>
          <p:nvPr/>
        </p:nvSpPr>
        <p:spPr>
          <a:xfrm>
            <a:off x="6199188" y="5615974"/>
            <a:ext cx="5851525" cy="338554"/>
          </a:xfrm>
          <a:prstGeom prst="rect">
            <a:avLst/>
          </a:prstGeom>
        </p:spPr>
        <p:txBody>
          <a:bodyPr wrap="square">
            <a:spAutoFit/>
          </a:bodyPr>
          <a:lstStyle/>
          <a:p>
            <a:pPr algn="just"/>
            <a:r>
              <a:rPr lang="en-US" sz="800" i="1" dirty="0">
                <a:latin typeface="Arial" panose="020B0604020202020204" pitchFamily="34" charset="0"/>
                <a:ea typeface="Calibri" panose="020F0502020204030204" pitchFamily="34" charset="0"/>
                <a:cs typeface="Arial" panose="020B0604020202020204" pitchFamily="34" charset="0"/>
              </a:rPr>
              <a:t>Source: GECF Secretariat based on data from Argus and </a:t>
            </a:r>
            <a:r>
              <a:rPr lang="en-US" sz="800" i="1" dirty="0" smtClean="0">
                <a:latin typeface="Arial" panose="020B0604020202020204" pitchFamily="34" charset="0"/>
                <a:ea typeface="Calibri" panose="020F0502020204030204" pitchFamily="34" charset="0"/>
                <a:cs typeface="Arial" panose="020B0604020202020204" pitchFamily="34" charset="0"/>
              </a:rPr>
              <a:t>ICIS</a:t>
            </a:r>
          </a:p>
          <a:p>
            <a:pPr algn="just"/>
            <a:r>
              <a:rPr lang="en-US" sz="800" i="1" dirty="0" smtClean="0">
                <a:effectLst/>
                <a:latin typeface="Arial" panose="020B0604020202020204" pitchFamily="34" charset="0"/>
                <a:ea typeface="Calibri" panose="020F0502020204030204" pitchFamily="34" charset="0"/>
                <a:cs typeface="Arial" panose="020B0604020202020204" pitchFamily="34" charset="0"/>
              </a:rPr>
              <a:t>Model Assumptions: Spot LNG prices and spot charter rates for steam turbine carriers, for August 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857840363"/>
              </p:ext>
            </p:extLst>
          </p:nvPr>
        </p:nvGraphicFramePr>
        <p:xfrm>
          <a:off x="6199188" y="1358900"/>
          <a:ext cx="5851525" cy="431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24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smtClean="0">
                <a:solidFill>
                  <a:schemeClr val="tx1"/>
                </a:solidFill>
              </a:rPr>
              <a:t>Natural </a:t>
            </a:r>
            <a:r>
              <a:rPr lang="en-US" dirty="0">
                <a:solidFill>
                  <a:schemeClr val="tx1"/>
                </a:solidFill>
              </a:rPr>
              <a:t>gas will continue to play a pivotal role in the energy </a:t>
            </a:r>
            <a:r>
              <a:rPr lang="en-US" dirty="0" smtClean="0">
                <a:solidFill>
                  <a:schemeClr val="tx1"/>
                </a:solidFill>
              </a:rPr>
              <a:t>transition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Supply- and demand-side factors will encourage sustained growth in both gas consumption and production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In recent times, prices in the global gas markets are subjected to record highs and extreme volatility as a result of geopolitical drivers and the post-pandemic recovery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LNG importing countries have tended towards long-term supply contracts to secure their energy supply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Mozambique’s LNG export projects are </a:t>
            </a:r>
            <a:r>
              <a:rPr lang="en-US" dirty="0" err="1" smtClean="0">
                <a:solidFill>
                  <a:schemeClr val="tx1"/>
                </a:solidFill>
              </a:rPr>
              <a:t>favourably</a:t>
            </a:r>
            <a:r>
              <a:rPr lang="en-US" dirty="0" smtClean="0">
                <a:solidFill>
                  <a:schemeClr val="tx1"/>
                </a:solidFill>
              </a:rPr>
              <a:t> poised to take advantage of the current high-price, high-demand gas market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In particular, the geographical </a:t>
            </a:r>
            <a:r>
              <a:rPr lang="en-US" dirty="0">
                <a:solidFill>
                  <a:schemeClr val="tx1"/>
                </a:solidFill>
              </a:rPr>
              <a:t>location </a:t>
            </a:r>
            <a:r>
              <a:rPr lang="en-US" dirty="0" smtClean="0">
                <a:solidFill>
                  <a:schemeClr val="tx1"/>
                </a:solidFill>
              </a:rPr>
              <a:t>of Mozambique’s </a:t>
            </a:r>
            <a:r>
              <a:rPr lang="en-US" dirty="0">
                <a:solidFill>
                  <a:schemeClr val="tx1"/>
                </a:solidFill>
              </a:rPr>
              <a:t>projects </a:t>
            </a:r>
            <a:r>
              <a:rPr lang="en-US" dirty="0" smtClean="0">
                <a:solidFill>
                  <a:schemeClr val="tx1"/>
                </a:solidFill>
              </a:rPr>
              <a:t>offer great potential for markets in the Asian region</a:t>
            </a:r>
          </a:p>
          <a:p>
            <a:pPr marL="342900" indent="-342900">
              <a:buFont typeface="Arial" panose="020B0604020202020204" pitchFamily="34" charset="0"/>
              <a:buChar char="•"/>
            </a:pPr>
            <a:endParaRPr lang="en-US" dirty="0">
              <a:solidFill>
                <a:schemeClr val="tx1"/>
              </a:solidFill>
            </a:endParaRPr>
          </a:p>
        </p:txBody>
      </p:sp>
      <p:sp>
        <p:nvSpPr>
          <p:cNvPr id="7" name="Title 6"/>
          <p:cNvSpPr>
            <a:spLocks noGrp="1"/>
          </p:cNvSpPr>
          <p:nvPr>
            <p:ph type="title"/>
          </p:nvPr>
        </p:nvSpPr>
        <p:spPr/>
        <p:txBody>
          <a:bodyPr/>
          <a:lstStyle/>
          <a:p>
            <a:r>
              <a:rPr lang="en-US" dirty="0" smtClean="0"/>
              <a:t>Concluding Remarks</a:t>
            </a:r>
            <a:endParaRPr lang="en-US" dirty="0"/>
          </a:p>
        </p:txBody>
      </p:sp>
    </p:spTree>
    <p:extLst>
      <p:ext uri="{BB962C8B-B14F-4D97-AF65-F5344CB8AC3E}">
        <p14:creationId xmlns:p14="http://schemas.microsoft.com/office/powerpoint/2010/main" val="698221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chor="ctr">
            <a:noAutofit/>
          </a:bodyPr>
          <a:lstStyle/>
          <a:p>
            <a:pPr algn="ctr"/>
            <a:r>
              <a:rPr lang="en-US" sz="2000" dirty="0" smtClean="0"/>
              <a:t>Thank you for your kind attention</a:t>
            </a:r>
          </a:p>
        </p:txBody>
      </p:sp>
    </p:spTree>
    <p:extLst>
      <p:ext uri="{BB962C8B-B14F-4D97-AF65-F5344CB8AC3E}">
        <p14:creationId xmlns:p14="http://schemas.microsoft.com/office/powerpoint/2010/main" val="207366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3999" y="403761"/>
            <a:ext cx="11029950" cy="56049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mtClean="0">
                <a:solidFill>
                  <a:srgbClr val="0070C0"/>
                </a:solidFill>
                <a:latin typeface="Calibri Light" panose="020F0302020204030204" pitchFamily="34" charset="0"/>
                <a:cs typeface="Calibri Light" panose="020F0302020204030204" pitchFamily="34" charset="0"/>
              </a:rPr>
              <a:t>DISCLAIMER</a:t>
            </a:r>
            <a:r>
              <a:rPr lang="en-US" sz="1800" smtClean="0">
                <a:latin typeface="Calibri Light" panose="020F0302020204030204" pitchFamily="34" charset="0"/>
                <a:cs typeface="Calibri Light" panose="020F0302020204030204" pitchFamily="34" charset="0"/>
              </a:rPr>
              <a:t/>
            </a:r>
            <a:br>
              <a:rPr lang="en-US" sz="1800" smtClean="0">
                <a:latin typeface="Calibri Light" panose="020F0302020204030204" pitchFamily="34" charset="0"/>
                <a:cs typeface="Calibri Light" panose="020F0302020204030204" pitchFamily="34" charset="0"/>
              </a:rPr>
            </a:br>
            <a:r>
              <a:rPr lang="en-GB" sz="1800" b="1" smtClean="0">
                <a:latin typeface="Calibri Light" panose="020F0302020204030204" pitchFamily="34" charset="0"/>
                <a:cs typeface="Calibri Light" panose="020F0302020204030204" pitchFamily="34" charset="0"/>
              </a:rPr>
              <a:t> </a:t>
            </a:r>
            <a:r>
              <a:rPr lang="en-US" sz="1800" smtClean="0">
                <a:latin typeface="Calibri Light" panose="020F0302020204030204" pitchFamily="34" charset="0"/>
                <a:cs typeface="Calibri Light" panose="020F0302020204030204" pitchFamily="34" charset="0"/>
              </a:rPr>
              <a:t/>
            </a:r>
            <a:br>
              <a:rPr lang="en-US" sz="1800" smtClean="0">
                <a:latin typeface="Calibri Light" panose="020F0302020204030204" pitchFamily="34" charset="0"/>
                <a:cs typeface="Calibri Light" panose="020F0302020204030204" pitchFamily="34" charset="0"/>
              </a:rPr>
            </a:br>
            <a:r>
              <a:rPr lang="en-US" sz="1800" smtClean="0">
                <a:solidFill>
                  <a:schemeClr val="accent1">
                    <a:lumMod val="50000"/>
                  </a:schemeClr>
                </a:solidFill>
                <a:latin typeface="Calibri Light" panose="020F0302020204030204" pitchFamily="34" charset="0"/>
                <a:cs typeface="Calibri Light" panose="020F0302020204030204" pitchFamily="34" charset="0"/>
              </a:rPr>
              <a:t>The data, forecasts, analysis, and/or any other information contained within this document and any attachments thereto (“Documents”) are for information purposes only and are provided on a non-reliance basis and any obligation and responsibility is hereby disclaimed with respect to such content.</a:t>
            </a:r>
            <a:br>
              <a:rPr lang="en-US" sz="1800" smtClean="0">
                <a:solidFill>
                  <a:schemeClr val="accent1">
                    <a:lumMod val="50000"/>
                  </a:schemeClr>
                </a:solidFill>
                <a:latin typeface="Calibri Light" panose="020F0302020204030204" pitchFamily="34" charset="0"/>
                <a:cs typeface="Calibri Light" panose="020F0302020204030204" pitchFamily="34" charset="0"/>
              </a:rPr>
            </a:br>
            <a:r>
              <a:rPr lang="en-US" sz="1800" smtClean="0">
                <a:solidFill>
                  <a:schemeClr val="accent1">
                    <a:lumMod val="50000"/>
                  </a:schemeClr>
                </a:solidFill>
                <a:latin typeface="Calibri Light" panose="020F0302020204030204" pitchFamily="34" charset="0"/>
                <a:cs typeface="Calibri Light" panose="020F0302020204030204" pitchFamily="34" charset="0"/>
              </a:rPr>
              <a:t>Neither the GECF, any of the GECF Members and Observer Countries, nor any of their officials, representatives, agents or employees (the ‘Parties’), while fully reserving their rights with respect thereto, shall assume any liability or responsibility for the content of the Documents and any data, analysis, or any other information incorporated therein </a:t>
            </a:r>
            <a:br>
              <a:rPr lang="en-US" sz="1800" smtClean="0">
                <a:solidFill>
                  <a:schemeClr val="accent1">
                    <a:lumMod val="50000"/>
                  </a:schemeClr>
                </a:solidFill>
                <a:latin typeface="Calibri Light" panose="020F0302020204030204" pitchFamily="34" charset="0"/>
                <a:cs typeface="Calibri Light" panose="020F0302020204030204" pitchFamily="34" charset="0"/>
              </a:rPr>
            </a:br>
            <a:r>
              <a:rPr lang="en-US" sz="1800" smtClean="0">
                <a:solidFill>
                  <a:schemeClr val="accent1">
                    <a:lumMod val="50000"/>
                  </a:schemeClr>
                </a:solidFill>
                <a:latin typeface="Calibri Light" panose="020F0302020204030204" pitchFamily="34" charset="0"/>
                <a:cs typeface="Calibri Light" panose="020F0302020204030204" pitchFamily="34" charset="0"/>
              </a:rPr>
              <a:t>None of the Parties, including any individual involved in the preparation of the Documents, provides any representation or warranty, express or implied, nor assumes any liability or responsibility as to the accuracy, adequacy, completeness, or reasonableness of any material, information, data or analysis contained in the Documents or represents in any way that its use would not infringe any rights owned by a Party or any third party. The Parties shall not be liable for any errors in, or omissions from, such information and materials.</a:t>
            </a:r>
            <a:br>
              <a:rPr lang="en-US" sz="1800" smtClean="0">
                <a:solidFill>
                  <a:schemeClr val="accent1">
                    <a:lumMod val="50000"/>
                  </a:schemeClr>
                </a:solidFill>
                <a:latin typeface="Calibri Light" panose="020F0302020204030204" pitchFamily="34" charset="0"/>
                <a:cs typeface="Calibri Light" panose="020F0302020204030204" pitchFamily="34" charset="0"/>
              </a:rPr>
            </a:br>
            <a:r>
              <a:rPr lang="en-US" sz="1800" smtClean="0">
                <a:solidFill>
                  <a:schemeClr val="accent1">
                    <a:lumMod val="50000"/>
                  </a:schemeClr>
                </a:solidFill>
                <a:latin typeface="Calibri Light" panose="020F0302020204030204" pitchFamily="34" charset="0"/>
                <a:cs typeface="Calibri Light" panose="020F0302020204030204" pitchFamily="34" charset="0"/>
              </a:rPr>
              <a:t>The Documents is not intended nor shall it be deemed as a substitute for your own independent judgment or professional advice for your business, investment, finance, or other commercial or non- commercial activity or clients. Subject to the above reservation, the analysis, information and views presented in this Documents are those of the GECF Secretariat and do not necessarily reflect the views of GECF Members and/or Observer Countries.</a:t>
            </a:r>
            <a:br>
              <a:rPr lang="en-US" sz="1800" smtClean="0">
                <a:solidFill>
                  <a:schemeClr val="accent1">
                    <a:lumMod val="50000"/>
                  </a:schemeClr>
                </a:solidFill>
                <a:latin typeface="Calibri Light" panose="020F0302020204030204" pitchFamily="34" charset="0"/>
                <a:cs typeface="Calibri Light" panose="020F0302020204030204" pitchFamily="34" charset="0"/>
              </a:rPr>
            </a:br>
            <a:r>
              <a:rPr lang="en-US" sz="1800" smtClean="0">
                <a:solidFill>
                  <a:schemeClr val="accent1">
                    <a:lumMod val="50000"/>
                  </a:schemeClr>
                </a:solidFill>
                <a:latin typeface="Calibri Light" panose="020F0302020204030204" pitchFamily="34" charset="0"/>
                <a:cs typeface="Calibri Light" panose="020F0302020204030204" pitchFamily="34" charset="0"/>
              </a:rPr>
              <a:t>Except where otherwise stated expressly, the copyright and all other intellectual property rights in the contents of this Documents (including, but not limited to, designs, texts, and layout) shall be the property of GECF. As such, they may not be reproduced, transmitted, or altered, in any way whatsoever, without the express prior written permission of the GECF. Where the Documents contain references to materials from third parties, the GECF Secretariat shall not be responsible for any unauthorized use of third party materials and/or the consequences of such use.</a:t>
            </a:r>
            <a:endParaRPr lang="en-US" sz="1800" dirty="0">
              <a:solidFill>
                <a:schemeClr val="accent1">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9761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1</a:t>
            </a:r>
            <a:endParaRPr lang="en-US" dirty="0"/>
          </a:p>
        </p:txBody>
      </p:sp>
      <p:sp>
        <p:nvSpPr>
          <p:cNvPr id="3" name="Subtitle 2"/>
          <p:cNvSpPr>
            <a:spLocks noGrp="1"/>
          </p:cNvSpPr>
          <p:nvPr>
            <p:ph type="subTitle" idx="1"/>
          </p:nvPr>
        </p:nvSpPr>
        <p:spPr>
          <a:xfrm>
            <a:off x="729047" y="2847975"/>
            <a:ext cx="10646527" cy="1035331"/>
          </a:xfrm>
        </p:spPr>
        <p:txBody>
          <a:bodyPr>
            <a:noAutofit/>
          </a:bodyPr>
          <a:lstStyle/>
          <a:p>
            <a:pPr algn="ctr"/>
            <a:r>
              <a:rPr lang="en-US" b="0" cap="all" dirty="0" smtClean="0"/>
              <a:t>About the </a:t>
            </a:r>
            <a:r>
              <a:rPr lang="en-US" b="0" cap="all" dirty="0" err="1" smtClean="0"/>
              <a:t>gecf</a:t>
            </a:r>
            <a:endParaRPr lang="en-US" b="0" cap="all" dirty="0"/>
          </a:p>
        </p:txBody>
      </p:sp>
    </p:spTree>
    <p:extLst>
      <p:ext uri="{BB962C8B-B14F-4D97-AF65-F5344CB8AC3E}">
        <p14:creationId xmlns:p14="http://schemas.microsoft.com/office/powerpoint/2010/main" val="22380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Title 1"/>
          <p:cNvSpPr txBox="1">
            <a:spLocks/>
          </p:cNvSpPr>
          <p:nvPr/>
        </p:nvSpPr>
        <p:spPr>
          <a:xfrm>
            <a:off x="419848" y="66452"/>
            <a:ext cx="11325524" cy="6070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solidFill>
                  <a:srgbClr val="012F7B"/>
                </a:solidFill>
                <a:latin typeface="Arial" panose="020B0604020202020204" pitchFamily="34" charset="0"/>
                <a:cs typeface="Arial" panose="020B0604020202020204" pitchFamily="34" charset="0"/>
                <a:sym typeface="Helvetica Neue"/>
              </a:rPr>
              <a:t>About the Gas Exporting Countries Forum (GECF)</a:t>
            </a:r>
          </a:p>
        </p:txBody>
      </p:sp>
      <p:grpSp>
        <p:nvGrpSpPr>
          <p:cNvPr id="81" name="Group 80"/>
          <p:cNvGrpSpPr/>
          <p:nvPr/>
        </p:nvGrpSpPr>
        <p:grpSpPr>
          <a:xfrm>
            <a:off x="435668" y="928915"/>
            <a:ext cx="10917186" cy="5293219"/>
            <a:chOff x="718178" y="2582168"/>
            <a:chExt cx="17398774" cy="10268721"/>
          </a:xfrm>
        </p:grpSpPr>
        <p:grpSp>
          <p:nvGrpSpPr>
            <p:cNvPr id="83" name="Group 82"/>
            <p:cNvGrpSpPr/>
            <p:nvPr/>
          </p:nvGrpSpPr>
          <p:grpSpPr>
            <a:xfrm>
              <a:off x="718178" y="2582168"/>
              <a:ext cx="17398774" cy="7937372"/>
              <a:chOff x="718178" y="2582168"/>
              <a:chExt cx="17398774" cy="7937372"/>
            </a:xfrm>
          </p:grpSpPr>
          <p:grpSp>
            <p:nvGrpSpPr>
              <p:cNvPr id="107" name="Group 106"/>
              <p:cNvGrpSpPr/>
              <p:nvPr/>
            </p:nvGrpSpPr>
            <p:grpSpPr>
              <a:xfrm>
                <a:off x="2136747" y="2582168"/>
                <a:ext cx="13094216" cy="7937372"/>
                <a:chOff x="454710" y="49000"/>
                <a:chExt cx="10714826" cy="5707892"/>
              </a:xfrm>
              <a:noFill/>
            </p:grpSpPr>
            <p:pic>
              <p:nvPicPr>
                <p:cNvPr id="168" name="Picture 167"/>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54710" y="49000"/>
                  <a:ext cx="10714826" cy="5707892"/>
                </a:xfrm>
                <a:prstGeom prst="rect">
                  <a:avLst/>
                </a:prstGeom>
                <a:grpFill/>
              </p:spPr>
            </p:pic>
            <p:pic>
              <p:nvPicPr>
                <p:cNvPr id="169" name="Picture 1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4013" y="2463371"/>
                  <a:ext cx="301096" cy="270128"/>
                </a:xfrm>
                <a:prstGeom prst="rect">
                  <a:avLst/>
                </a:prstGeom>
                <a:grpFill/>
              </p:spPr>
            </p:pic>
            <p:pic>
              <p:nvPicPr>
                <p:cNvPr id="170" name="Picture 1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2350" y="1320091"/>
                  <a:ext cx="361857" cy="309580"/>
                </a:xfrm>
                <a:prstGeom prst="rect">
                  <a:avLst/>
                </a:prstGeom>
                <a:grpFill/>
              </p:spPr>
            </p:pic>
            <p:pic>
              <p:nvPicPr>
                <p:cNvPr id="171" name="Picture 1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0374" y="2387159"/>
                  <a:ext cx="346793" cy="311495"/>
                </a:xfrm>
                <a:prstGeom prst="rect">
                  <a:avLst/>
                </a:prstGeom>
                <a:grpFill/>
              </p:spPr>
            </p:pic>
            <p:pic>
              <p:nvPicPr>
                <p:cNvPr id="172" name="Picture 1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7745" y="2465022"/>
                  <a:ext cx="364483" cy="337205"/>
                </a:xfrm>
                <a:prstGeom prst="rect">
                  <a:avLst/>
                </a:prstGeom>
                <a:grpFill/>
              </p:spPr>
            </p:pic>
            <p:pic>
              <p:nvPicPr>
                <p:cNvPr id="173" name="Picture 1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229" y="3267115"/>
                  <a:ext cx="309203" cy="295969"/>
                </a:xfrm>
                <a:prstGeom prst="rect">
                  <a:avLst/>
                </a:prstGeom>
                <a:grpFill/>
              </p:spPr>
            </p:pic>
            <p:pic>
              <p:nvPicPr>
                <p:cNvPr id="174" name="Picture 1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0328" y="3026273"/>
                  <a:ext cx="331419" cy="278027"/>
                </a:xfrm>
                <a:prstGeom prst="rect">
                  <a:avLst/>
                </a:prstGeom>
                <a:grpFill/>
              </p:spPr>
            </p:pic>
            <p:pic>
              <p:nvPicPr>
                <p:cNvPr id="175" name="Picture 1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1244" y="2885938"/>
                  <a:ext cx="336301" cy="279348"/>
                </a:xfrm>
                <a:prstGeom prst="rect">
                  <a:avLst/>
                </a:prstGeom>
                <a:grpFill/>
              </p:spPr>
            </p:pic>
            <p:pic>
              <p:nvPicPr>
                <p:cNvPr id="176" name="Picture 1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50614" y="3107413"/>
                  <a:ext cx="518869" cy="341575"/>
                </a:xfrm>
                <a:prstGeom prst="rect">
                  <a:avLst/>
                </a:prstGeom>
                <a:grpFill/>
              </p:spPr>
            </p:pic>
            <p:pic>
              <p:nvPicPr>
                <p:cNvPr id="177" name="Picture 176"/>
                <p:cNvPicPr>
                  <a:picLocks noChangeAspect="1"/>
                </p:cNvPicPr>
                <p:nvPr/>
              </p:nvPicPr>
              <p:blipFill>
                <a:blip r:embed="rId14"/>
                <a:stretch>
                  <a:fillRect/>
                </a:stretch>
              </p:blipFill>
              <p:spPr>
                <a:xfrm>
                  <a:off x="3192282" y="3800065"/>
                  <a:ext cx="296333" cy="273806"/>
                </a:xfrm>
                <a:prstGeom prst="ellipse">
                  <a:avLst/>
                </a:prstGeom>
                <a:grpFill/>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8" name="Picture 177"/>
                <p:cNvPicPr>
                  <a:picLocks noChangeAspect="1"/>
                </p:cNvPicPr>
                <p:nvPr/>
              </p:nvPicPr>
              <p:blipFill>
                <a:blip r:embed="rId15"/>
                <a:stretch>
                  <a:fillRect/>
                </a:stretch>
              </p:blipFill>
              <p:spPr>
                <a:xfrm>
                  <a:off x="6105416" y="2489343"/>
                  <a:ext cx="337704" cy="312884"/>
                </a:xfrm>
                <a:prstGeom prst="ellipse">
                  <a:avLst/>
                </a:prstGeom>
                <a:grpFill/>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9" name="Picture 1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89585" y="2153750"/>
                  <a:ext cx="302170" cy="284930"/>
                </a:xfrm>
                <a:prstGeom prst="rect">
                  <a:avLst/>
                </a:prstGeom>
                <a:grpFill/>
              </p:spPr>
            </p:pic>
          </p:grpSp>
          <p:sp>
            <p:nvSpPr>
              <p:cNvPr id="118" name="Rectangle 4"/>
              <p:cNvSpPr>
                <a:spLocks/>
              </p:cNvSpPr>
              <p:nvPr/>
            </p:nvSpPr>
            <p:spPr bwMode="auto">
              <a:xfrm>
                <a:off x="1386269" y="3426181"/>
                <a:ext cx="54854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Algeria</a:t>
                </a:r>
              </a:p>
            </p:txBody>
          </p:sp>
          <p:sp>
            <p:nvSpPr>
              <p:cNvPr id="119" name="Rectangle 5"/>
              <p:cNvSpPr>
                <a:spLocks/>
              </p:cNvSpPr>
              <p:nvPr/>
            </p:nvSpPr>
            <p:spPr bwMode="auto">
              <a:xfrm>
                <a:off x="1386269" y="4099209"/>
                <a:ext cx="53251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Bolivia</a:t>
                </a:r>
              </a:p>
            </p:txBody>
          </p:sp>
          <p:sp>
            <p:nvSpPr>
              <p:cNvPr id="120" name="Rectangle 6"/>
              <p:cNvSpPr>
                <a:spLocks/>
              </p:cNvSpPr>
              <p:nvPr/>
            </p:nvSpPr>
            <p:spPr bwMode="auto">
              <a:xfrm>
                <a:off x="1400804" y="4698819"/>
                <a:ext cx="46358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Egypt</a:t>
                </a:r>
              </a:p>
            </p:txBody>
          </p:sp>
          <p:sp>
            <p:nvSpPr>
              <p:cNvPr id="121" name="Rectangle 7"/>
              <p:cNvSpPr>
                <a:spLocks/>
              </p:cNvSpPr>
              <p:nvPr/>
            </p:nvSpPr>
            <p:spPr bwMode="auto">
              <a:xfrm>
                <a:off x="1413881" y="5905248"/>
                <a:ext cx="32893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Iran</a:t>
                </a:r>
              </a:p>
            </p:txBody>
          </p:sp>
          <p:sp>
            <p:nvSpPr>
              <p:cNvPr id="122" name="Rectangle 8"/>
              <p:cNvSpPr>
                <a:spLocks/>
              </p:cNvSpPr>
              <p:nvPr/>
            </p:nvSpPr>
            <p:spPr bwMode="auto">
              <a:xfrm>
                <a:off x="1386269" y="6469333"/>
                <a:ext cx="43954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Libya</a:t>
                </a:r>
              </a:p>
            </p:txBody>
          </p:sp>
          <p:sp>
            <p:nvSpPr>
              <p:cNvPr id="123" name="Rectangle 9"/>
              <p:cNvSpPr>
                <a:spLocks/>
              </p:cNvSpPr>
              <p:nvPr/>
            </p:nvSpPr>
            <p:spPr bwMode="auto">
              <a:xfrm>
                <a:off x="1386269" y="6997096"/>
                <a:ext cx="54854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Nigeria</a:t>
                </a:r>
              </a:p>
            </p:txBody>
          </p:sp>
          <p:sp>
            <p:nvSpPr>
              <p:cNvPr id="124" name="Rectangle 11"/>
              <p:cNvSpPr>
                <a:spLocks/>
              </p:cNvSpPr>
              <p:nvPr/>
            </p:nvSpPr>
            <p:spPr bwMode="auto">
              <a:xfrm>
                <a:off x="1386269" y="8643066"/>
                <a:ext cx="234979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Trinidad and Tobago</a:t>
                </a:r>
              </a:p>
            </p:txBody>
          </p:sp>
          <p:sp>
            <p:nvSpPr>
              <p:cNvPr id="125" name="Rectangle 12"/>
              <p:cNvSpPr>
                <a:spLocks/>
              </p:cNvSpPr>
              <p:nvPr/>
            </p:nvSpPr>
            <p:spPr bwMode="auto">
              <a:xfrm>
                <a:off x="1367324" y="5245368"/>
                <a:ext cx="234163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Equatorial Guinea</a:t>
                </a:r>
              </a:p>
            </p:txBody>
          </p:sp>
          <p:sp>
            <p:nvSpPr>
              <p:cNvPr id="126" name="Rectangle 13"/>
              <p:cNvSpPr>
                <a:spLocks/>
              </p:cNvSpPr>
              <p:nvPr/>
            </p:nvSpPr>
            <p:spPr bwMode="auto">
              <a:xfrm>
                <a:off x="1386269" y="9222714"/>
                <a:ext cx="76174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Venezuela</a:t>
                </a:r>
              </a:p>
            </p:txBody>
          </p:sp>
          <p:sp>
            <p:nvSpPr>
              <p:cNvPr id="127" name="Rectangle 14"/>
              <p:cNvSpPr>
                <a:spLocks/>
              </p:cNvSpPr>
              <p:nvPr/>
            </p:nvSpPr>
            <p:spPr bwMode="auto">
              <a:xfrm>
                <a:off x="1386269" y="8063413"/>
                <a:ext cx="53411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Russia</a:t>
                </a:r>
              </a:p>
            </p:txBody>
          </p:sp>
          <p:sp>
            <p:nvSpPr>
              <p:cNvPr id="130" name="Rectangle 4"/>
              <p:cNvSpPr>
                <a:spLocks/>
              </p:cNvSpPr>
              <p:nvPr/>
            </p:nvSpPr>
            <p:spPr bwMode="auto">
              <a:xfrm>
                <a:off x="718178" y="2681633"/>
                <a:ext cx="13853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800" b="1" cap="all" spc="150" dirty="0">
                    <a:solidFill>
                      <a:srgbClr val="002060"/>
                    </a:solidFill>
                    <a:ea typeface="Hoefler Text"/>
                    <a:cs typeface="Hoefler Text"/>
                  </a:rPr>
                  <a:t>MEMBERS</a:t>
                </a:r>
              </a:p>
            </p:txBody>
          </p:sp>
          <p:sp>
            <p:nvSpPr>
              <p:cNvPr id="131" name="Rectangle 14"/>
              <p:cNvSpPr>
                <a:spLocks/>
              </p:cNvSpPr>
              <p:nvPr/>
            </p:nvSpPr>
            <p:spPr bwMode="auto">
              <a:xfrm>
                <a:off x="1386269" y="7549917"/>
                <a:ext cx="43793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100" b="1" dirty="0">
                    <a:solidFill>
                      <a:srgbClr val="002060"/>
                    </a:solidFill>
                    <a:ea typeface="Hoefler Text"/>
                    <a:cs typeface="Arial" panose="020B0604020202020204" pitchFamily="34" charset="0"/>
                  </a:rPr>
                  <a:t>Qatar</a:t>
                </a:r>
              </a:p>
            </p:txBody>
          </p:sp>
          <p:sp>
            <p:nvSpPr>
              <p:cNvPr id="133" name="Rectangle 11"/>
              <p:cNvSpPr>
                <a:spLocks/>
              </p:cNvSpPr>
              <p:nvPr/>
            </p:nvSpPr>
            <p:spPr bwMode="auto">
              <a:xfrm>
                <a:off x="16118366" y="7744103"/>
                <a:ext cx="199858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2860" bIns="0" anchor="ctr">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ts val="0"/>
                  </a:spcBef>
                </a:pPr>
                <a:r>
                  <a:rPr lang="en-US" altLang="en-US" sz="1100" b="1" dirty="0">
                    <a:solidFill>
                      <a:srgbClr val="002060"/>
                    </a:solidFill>
                    <a:ea typeface="Hoefler Text"/>
                    <a:cs typeface="Arial" panose="020B0604020202020204" pitchFamily="34" charset="0"/>
                  </a:rPr>
                  <a:t>United Arab </a:t>
                </a:r>
                <a:r>
                  <a:rPr lang="en-US" altLang="en-US" sz="1100" b="1" dirty="0" smtClean="0">
                    <a:solidFill>
                      <a:srgbClr val="002060"/>
                    </a:solidFill>
                    <a:ea typeface="Hoefler Text"/>
                    <a:cs typeface="Arial" panose="020B0604020202020204" pitchFamily="34" charset="0"/>
                  </a:rPr>
                  <a:t>Emirates</a:t>
                </a:r>
                <a:endParaRPr lang="en-US" altLang="en-US" sz="1100" b="1" dirty="0">
                  <a:solidFill>
                    <a:srgbClr val="002060"/>
                  </a:solidFill>
                  <a:ea typeface="Hoefler Text"/>
                  <a:cs typeface="Arial" panose="020B0604020202020204" pitchFamily="34" charset="0"/>
                </a:endParaRPr>
              </a:p>
            </p:txBody>
          </p:sp>
          <p:sp>
            <p:nvSpPr>
              <p:cNvPr id="134" name="Rectangle 4"/>
              <p:cNvSpPr>
                <a:spLocks/>
              </p:cNvSpPr>
              <p:nvPr/>
            </p:nvSpPr>
            <p:spPr bwMode="auto">
              <a:xfrm>
                <a:off x="16118366" y="6653166"/>
                <a:ext cx="60753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p>
                <a:pPr marL="53976">
                  <a:buFont typeface="Arial" pitchFamily="34" charset="0"/>
                </a:pPr>
                <a:r>
                  <a:rPr lang="en-US" altLang="en-US" sz="1100" b="1" dirty="0">
                    <a:solidFill>
                      <a:srgbClr val="002060"/>
                    </a:solidFill>
                    <a:latin typeface="Arial" pitchFamily="34" charset="0"/>
                    <a:ea typeface="Hoefler Text"/>
                    <a:cs typeface="Arial" panose="020B0604020202020204" pitchFamily="34" charset="0"/>
                  </a:rPr>
                  <a:t>Norway</a:t>
                </a:r>
              </a:p>
            </p:txBody>
          </p:sp>
          <p:sp>
            <p:nvSpPr>
              <p:cNvPr id="135" name="Rectangle 62"/>
              <p:cNvSpPr>
                <a:spLocks noChangeArrowheads="1"/>
              </p:cNvSpPr>
              <p:nvPr/>
            </p:nvSpPr>
            <p:spPr bwMode="auto">
              <a:xfrm>
                <a:off x="16118366" y="5428013"/>
                <a:ext cx="68448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p>
                <a:pPr marL="53976">
                  <a:buFont typeface="Arial" pitchFamily="34" charset="0"/>
                </a:pPr>
                <a:r>
                  <a:rPr lang="en-US" altLang="en-US" sz="1100" b="1" dirty="0">
                    <a:solidFill>
                      <a:srgbClr val="002060"/>
                    </a:solidFill>
                    <a:latin typeface="Arial" pitchFamily="34" charset="0"/>
                    <a:ea typeface="Hoefler Text"/>
                    <a:cs typeface="Arial" panose="020B0604020202020204" pitchFamily="34" charset="0"/>
                  </a:rPr>
                  <a:t>Malaysia</a:t>
                </a:r>
              </a:p>
            </p:txBody>
          </p:sp>
          <p:sp>
            <p:nvSpPr>
              <p:cNvPr id="136" name="Rectangle 4"/>
              <p:cNvSpPr>
                <a:spLocks/>
              </p:cNvSpPr>
              <p:nvPr/>
            </p:nvSpPr>
            <p:spPr bwMode="auto">
              <a:xfrm>
                <a:off x="16118366" y="4765664"/>
                <a:ext cx="35586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p>
                <a:pPr marL="53976">
                  <a:buFont typeface="Arial" pitchFamily="34" charset="0"/>
                </a:pPr>
                <a:r>
                  <a:rPr lang="en-US" altLang="en-US" sz="1100" b="1" dirty="0">
                    <a:solidFill>
                      <a:srgbClr val="002060"/>
                    </a:solidFill>
                    <a:latin typeface="Arial" pitchFamily="34" charset="0"/>
                    <a:ea typeface="Hoefler Text"/>
                    <a:cs typeface="Arial" panose="020B0604020202020204" pitchFamily="34" charset="0"/>
                  </a:rPr>
                  <a:t>Iraq</a:t>
                </a:r>
              </a:p>
            </p:txBody>
          </p:sp>
          <p:sp>
            <p:nvSpPr>
              <p:cNvPr id="139" name="Rectangle 4"/>
              <p:cNvSpPr>
                <a:spLocks/>
              </p:cNvSpPr>
              <p:nvPr/>
            </p:nvSpPr>
            <p:spPr bwMode="auto">
              <a:xfrm>
                <a:off x="16118366" y="4108299"/>
                <a:ext cx="81111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p>
                <a:pPr marL="53976">
                  <a:buFont typeface="Arial" pitchFamily="34" charset="0"/>
                </a:pPr>
                <a:r>
                  <a:rPr lang="en-US" altLang="en-US" sz="1100" b="1" dirty="0">
                    <a:solidFill>
                      <a:srgbClr val="002060"/>
                    </a:solidFill>
                    <a:latin typeface="Arial" pitchFamily="34" charset="0"/>
                    <a:ea typeface="Hoefler Text"/>
                    <a:cs typeface="Arial" panose="020B0604020202020204" pitchFamily="34" charset="0"/>
                  </a:rPr>
                  <a:t>Azerbaijan</a:t>
                </a:r>
              </a:p>
            </p:txBody>
          </p:sp>
          <p:pic>
            <p:nvPicPr>
              <p:cNvPr id="141" name="Picture 2"/>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560045" y="7014107"/>
                <a:ext cx="441362" cy="503222"/>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6" name="Rectangle 4"/>
              <p:cNvSpPr>
                <a:spLocks/>
              </p:cNvSpPr>
              <p:nvPr/>
            </p:nvSpPr>
            <p:spPr bwMode="auto">
              <a:xfrm>
                <a:off x="15271462" y="2810021"/>
                <a:ext cx="16889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ct val="0"/>
                  </a:spcBef>
                </a:pPr>
                <a:r>
                  <a:rPr lang="en-US" altLang="en-US" sz="1800" b="1" cap="all" spc="150" dirty="0">
                    <a:solidFill>
                      <a:srgbClr val="002060"/>
                    </a:solidFill>
                    <a:ea typeface="Hoefler Text"/>
                    <a:cs typeface="Hoefler Text"/>
                  </a:rPr>
                  <a:t>OBSERVERS</a:t>
                </a:r>
              </a:p>
            </p:txBody>
          </p:sp>
          <p:sp>
            <p:nvSpPr>
              <p:cNvPr id="148" name="Rectangle 10"/>
              <p:cNvSpPr>
                <a:spLocks/>
              </p:cNvSpPr>
              <p:nvPr/>
            </p:nvSpPr>
            <p:spPr bwMode="auto">
              <a:xfrm>
                <a:off x="16118366" y="7131982"/>
                <a:ext cx="3850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lvl1pPr marL="26988" eaLnBrk="0" hangingPunct="0">
                  <a:spcBef>
                    <a:spcPct val="20000"/>
                  </a:spcBef>
                  <a:buFont typeface="Arial" pitchFamily="34" charset="0"/>
                  <a:defRPr sz="2400">
                    <a:solidFill>
                      <a:schemeClr val="tx1"/>
                    </a:solidFill>
                    <a:latin typeface="Arial" pitchFamily="34" charset="0"/>
                  </a:defRPr>
                </a:lvl1pPr>
                <a:lvl2pPr marL="742950" indent="-285750" eaLnBrk="0" hangingPunct="0">
                  <a:spcBef>
                    <a:spcPct val="20000"/>
                  </a:spcBef>
                  <a:buFont typeface="Symbol" pitchFamily="18"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400">
                    <a:solidFill>
                      <a:schemeClr val="tx1"/>
                    </a:solidFill>
                    <a:latin typeface="Arial" pitchFamily="34" charset="0"/>
                  </a:defRPr>
                </a:lvl4pPr>
                <a:lvl5pPr marL="2057400" indent="-228600" eaLnBrk="0" hangingPunct="0">
                  <a:spcBef>
                    <a:spcPct val="20000"/>
                  </a:spcBef>
                  <a:buFont typeface="Arial" pitchFamily="34" charset="0"/>
                  <a:buChar char="–"/>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defRPr>
                </a:lvl9pPr>
              </a:lstStyle>
              <a:p>
                <a:pPr eaLnBrk="1" hangingPunct="1">
                  <a:spcBef>
                    <a:spcPts val="0"/>
                  </a:spcBef>
                </a:pPr>
                <a:r>
                  <a:rPr lang="en-US" altLang="en-US" sz="1100" b="1" dirty="0">
                    <a:solidFill>
                      <a:srgbClr val="002060"/>
                    </a:solidFill>
                    <a:ea typeface="Hoefler Text"/>
                    <a:cs typeface="Arial" panose="020B0604020202020204" pitchFamily="34" charset="0"/>
                  </a:rPr>
                  <a:t>Peru</a:t>
                </a:r>
              </a:p>
            </p:txBody>
          </p:sp>
          <p:sp>
            <p:nvSpPr>
              <p:cNvPr id="149" name="Rectangle 4"/>
              <p:cNvSpPr>
                <a:spLocks/>
              </p:cNvSpPr>
              <p:nvPr/>
            </p:nvSpPr>
            <p:spPr bwMode="auto">
              <a:xfrm>
                <a:off x="16118366" y="3469494"/>
                <a:ext cx="57707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2860" bIns="0" anchor="ctr">
                <a:spAutoFit/>
              </a:bodyPr>
              <a:lstStyle/>
              <a:p>
                <a:pPr marL="53976">
                  <a:buFont typeface="Arial" pitchFamily="34" charset="0"/>
                </a:pPr>
                <a:r>
                  <a:rPr lang="en-US" altLang="en-US" sz="1100" b="1" dirty="0">
                    <a:solidFill>
                      <a:srgbClr val="002060"/>
                    </a:solidFill>
                    <a:latin typeface="Arial" pitchFamily="34" charset="0"/>
                    <a:ea typeface="Hoefler Text"/>
                    <a:cs typeface="Arial" panose="020B0604020202020204" pitchFamily="34" charset="0"/>
                  </a:rPr>
                  <a:t>Angola</a:t>
                </a:r>
              </a:p>
            </p:txBody>
          </p:sp>
          <p:pic>
            <p:nvPicPr>
              <p:cNvPr id="150" name="Picture 149"/>
              <p:cNvPicPr>
                <a:picLocks noChangeAspect="1"/>
              </p:cNvPicPr>
              <p:nvPr/>
            </p:nvPicPr>
            <p:blipFill>
              <a:blip r:embed="rId18"/>
              <a:stretch>
                <a:fillRect/>
              </a:stretch>
            </p:blipFill>
            <p:spPr>
              <a:xfrm>
                <a:off x="837221" y="3911186"/>
                <a:ext cx="505585" cy="582317"/>
              </a:xfrm>
              <a:prstGeom prst="rect">
                <a:avLst/>
              </a:prstGeom>
            </p:spPr>
          </p:pic>
          <p:pic>
            <p:nvPicPr>
              <p:cNvPr id="151" name="Picture 1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8592" y="5113072"/>
                <a:ext cx="452764" cy="508045"/>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2" name="Picture 1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652" y="6325558"/>
                <a:ext cx="442730" cy="487735"/>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 name="Picture 1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2869" y="6880191"/>
                <a:ext cx="417484" cy="460025"/>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4" name="Picture 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024" y="7409956"/>
                <a:ext cx="434396" cy="46406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5" name="Picture 1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2374" y="8504705"/>
                <a:ext cx="443415" cy="45297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6" name="Picture 15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552813" y="7600209"/>
                <a:ext cx="455827" cy="563037"/>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7" name="Picture 15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4735" y="9085720"/>
                <a:ext cx="585875" cy="534803"/>
              </a:xfrm>
              <a:prstGeom prst="rect">
                <a:avLst/>
              </a:prstGeom>
            </p:spPr>
          </p:pic>
          <p:pic>
            <p:nvPicPr>
              <p:cNvPr id="158" name="Picture 15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433991" y="3274396"/>
                <a:ext cx="693470" cy="559470"/>
              </a:xfrm>
              <a:prstGeom prst="rect">
                <a:avLst/>
              </a:prstGeom>
            </p:spPr>
          </p:pic>
          <p:pic>
            <p:nvPicPr>
              <p:cNvPr id="159" name="Picture 15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436284" y="3916746"/>
                <a:ext cx="688882" cy="552381"/>
              </a:xfrm>
              <a:prstGeom prst="rect">
                <a:avLst/>
              </a:prstGeom>
            </p:spPr>
          </p:pic>
          <p:pic>
            <p:nvPicPr>
              <p:cNvPr id="160" name="Picture 15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454261" y="4552007"/>
                <a:ext cx="652930" cy="596591"/>
              </a:xfrm>
              <a:prstGeom prst="rect">
                <a:avLst/>
              </a:prstGeom>
            </p:spPr>
          </p:pic>
          <p:pic>
            <p:nvPicPr>
              <p:cNvPr id="161" name="Picture 16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436769" y="6461503"/>
                <a:ext cx="687913" cy="552604"/>
              </a:xfrm>
              <a:prstGeom prst="rect">
                <a:avLst/>
              </a:prstGeom>
            </p:spPr>
          </p:pic>
          <p:pic>
            <p:nvPicPr>
              <p:cNvPr id="162" name="Picture 161"/>
              <p:cNvPicPr>
                <a:picLocks noChangeAspect="1"/>
              </p:cNvPicPr>
              <p:nvPr/>
            </p:nvPicPr>
            <p:blipFill>
              <a:blip r:embed="rId15"/>
              <a:stretch>
                <a:fillRect/>
              </a:stretch>
            </p:blipFill>
            <p:spPr>
              <a:xfrm>
                <a:off x="852640" y="4541679"/>
                <a:ext cx="467481" cy="509822"/>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3" name="Picture 16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2888" y="5741835"/>
                <a:ext cx="497802" cy="454030"/>
              </a:xfrm>
              <a:prstGeom prst="rect">
                <a:avLst/>
              </a:prstGeom>
            </p:spPr>
          </p:pic>
          <p:pic>
            <p:nvPicPr>
              <p:cNvPr id="164" name="Picture 1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587" y="7928916"/>
                <a:ext cx="460200" cy="483776"/>
              </a:xfrm>
              <a:prstGeom prst="rect">
                <a:avLst/>
              </a:prstGeom>
              <a:noFill/>
            </p:spPr>
          </p:pic>
          <p:pic>
            <p:nvPicPr>
              <p:cNvPr id="165" name="Picture 1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509" y="3341760"/>
                <a:ext cx="470269" cy="509178"/>
              </a:xfrm>
              <a:prstGeom prst="rect">
                <a:avLst/>
              </a:prstGeom>
              <a:noFill/>
            </p:spPr>
          </p:pic>
          <p:pic>
            <p:nvPicPr>
              <p:cNvPr id="166" name="Picture 2" descr="https://upload.wikimedia.org/wikipedia/commons/thumb/6/66/Flag_of_Malaysia.svg/320px-Flag_of_Malaysia.svg.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532971" y="5231478"/>
                <a:ext cx="495510" cy="56234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7" name="Picture 1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6766" y="5720525"/>
                <a:ext cx="473354" cy="514096"/>
              </a:xfrm>
              <a:prstGeom prst="rect">
                <a:avLst/>
              </a:prstGeom>
            </p:spPr>
          </p:pic>
        </p:grpSp>
        <p:sp>
          <p:nvSpPr>
            <p:cNvPr id="86" name="TextBox 85"/>
            <p:cNvSpPr txBox="1"/>
            <p:nvPr/>
          </p:nvSpPr>
          <p:spPr>
            <a:xfrm>
              <a:off x="3341810" y="10063624"/>
              <a:ext cx="2782142" cy="895619"/>
            </a:xfrm>
            <a:prstGeom prst="rect">
              <a:avLst/>
            </a:prstGeom>
            <a:noFill/>
          </p:spPr>
          <p:txBody>
            <a:bodyPr wrap="square" rtlCol="0">
              <a:spAutoFit/>
            </a:bodyPr>
            <a:lstStyle>
              <a:defPPr>
                <a:defRPr lang="en-US"/>
              </a:defPPr>
              <a:lvl1pPr algn="ctr">
                <a:defRPr sz="1200" b="1" spc="85">
                  <a:latin typeface="Avenir Next" panose="020B0503020202020204" pitchFamily="34" charset="0"/>
                  <a:ea typeface="+mj-ea"/>
                  <a:cs typeface="Arial" panose="020B0604020202020204" pitchFamily="34" charset="0"/>
                </a:defRPr>
              </a:lvl1pPr>
            </a:lstStyle>
            <a:p>
              <a:r>
                <a:rPr lang="en-US" dirty="0">
                  <a:latin typeface="Arial" panose="020B0604020202020204" pitchFamily="34" charset="0"/>
                </a:rPr>
                <a:t>Proven Natural Gas Reserves </a:t>
              </a:r>
            </a:p>
          </p:txBody>
        </p:sp>
        <mc:AlternateContent xmlns:mc="http://schemas.openxmlformats.org/markup-compatibility/2006" xmlns:n="http://schemas.microsoft.com/office/drawing/2015/9/8/chartex">
          <mc:Choice Requires="n">
            <p:graphicFrame>
              <p:nvGraphicFramePr>
                <p:cNvPr id="88" name="Chart 87"/>
                <p:cNvGraphicFramePr/>
                <p:nvPr>
                  <p:extLst/>
                </p:nvPr>
              </p:nvGraphicFramePr>
              <p:xfrm>
                <a:off x="9286215" y="9822989"/>
                <a:ext cx="2052062" cy="1575960"/>
              </p:xfrm>
              <a:graphic>
                <a:graphicData uri="http://schemas.microsoft.com/office/drawing/2014/chartex">
                  <c:chart xmlns:c="http://schemas.openxmlformats.org/drawingml/2006/chart" xmlns:r="http://schemas.openxmlformats.org/officeDocument/2006/relationships" r:id="rId27"/>
                </a:graphicData>
              </a:graphic>
            </p:graphicFrame>
          </mc:Choice>
          <mc:Fallback xmlns:cx1="http://schemas.microsoft.com/office/drawing/2015/9/8/chartex" xmlns="">
            <p:pic>
              <p:nvPicPr>
                <p:cNvPr id="88" name="Chart 87"/>
                <p:cNvPicPr>
                  <a:picLocks noGrp="1" noRot="1" noChangeAspect="1" noMove="1" noResize="1" noEditPoints="1" noAdjustHandles="1" noChangeArrowheads="1" noChangeShapeType="1"/>
                </p:cNvPicPr>
                <p:nvPr/>
              </p:nvPicPr>
              <p:blipFill>
                <a:blip r:embed="rId28"/>
                <a:stretch>
                  <a:fillRect/>
                </a:stretch>
              </p:blipFill>
              <p:spPr>
                <a:xfrm>
                  <a:off x="5811843" y="4661342"/>
                  <a:ext cx="1287605" cy="812360"/>
                </a:xfrm>
                <a:prstGeom prst="rect">
                  <a:avLst/>
                </a:prstGeom>
              </p:spPr>
            </p:pic>
          </mc:Fallback>
        </mc:AlternateContent>
        <p:sp>
          <p:nvSpPr>
            <p:cNvPr id="100" name="TextBox 99"/>
            <p:cNvSpPr txBox="1"/>
            <p:nvPr/>
          </p:nvSpPr>
          <p:spPr>
            <a:xfrm>
              <a:off x="6587320" y="10031428"/>
              <a:ext cx="3141242" cy="895619"/>
            </a:xfrm>
            <a:prstGeom prst="rect">
              <a:avLst/>
            </a:prstGeom>
            <a:noFill/>
          </p:spPr>
          <p:txBody>
            <a:bodyPr wrap="square" rtlCol="0">
              <a:spAutoFit/>
            </a:bodyPr>
            <a:lstStyle>
              <a:defPPr>
                <a:defRPr lang="en-US"/>
              </a:defPPr>
              <a:lvl1pPr algn="ctr">
                <a:defRPr sz="1200" b="1" spc="85">
                  <a:latin typeface="Avenir Next" panose="020B0503020202020204" pitchFamily="34" charset="0"/>
                  <a:ea typeface="+mj-ea"/>
                  <a:cs typeface="Arial" panose="020B0604020202020204" pitchFamily="34" charset="0"/>
                </a:defRPr>
              </a:lvl1pPr>
            </a:lstStyle>
            <a:p>
              <a:r>
                <a:rPr lang="en-US" dirty="0">
                  <a:latin typeface="Arial" panose="020B0604020202020204" pitchFamily="34" charset="0"/>
                </a:rPr>
                <a:t>Marketed Gas Production </a:t>
              </a:r>
            </a:p>
          </p:txBody>
        </p:sp>
        <p:sp>
          <p:nvSpPr>
            <p:cNvPr id="101" name="TextBox 100"/>
            <p:cNvSpPr txBox="1"/>
            <p:nvPr/>
          </p:nvSpPr>
          <p:spPr>
            <a:xfrm>
              <a:off x="9990598" y="9974045"/>
              <a:ext cx="2659773" cy="895619"/>
            </a:xfrm>
            <a:prstGeom prst="rect">
              <a:avLst/>
            </a:prstGeom>
            <a:noFill/>
          </p:spPr>
          <p:txBody>
            <a:bodyPr wrap="square" rtlCol="0">
              <a:spAutoFit/>
            </a:bodyPr>
            <a:lstStyle>
              <a:defPPr>
                <a:defRPr lang="en-US"/>
              </a:defPPr>
              <a:lvl1pPr algn="ctr">
                <a:defRPr sz="1200" b="1" spc="85">
                  <a:latin typeface="Avenir Next" panose="020B0503020202020204" pitchFamily="34" charset="0"/>
                  <a:ea typeface="+mj-ea"/>
                  <a:cs typeface="Arial" panose="020B0604020202020204" pitchFamily="34" charset="0"/>
                </a:defRPr>
              </a:lvl1pPr>
            </a:lstStyle>
            <a:p>
              <a:r>
                <a:rPr lang="en-US" dirty="0">
                  <a:latin typeface="Arial" panose="020B0604020202020204" pitchFamily="34" charset="0"/>
                </a:rPr>
                <a:t>Pipeline Gas Exports </a:t>
              </a:r>
            </a:p>
          </p:txBody>
        </p:sp>
        <p:sp>
          <p:nvSpPr>
            <p:cNvPr id="102" name="TextBox 101"/>
            <p:cNvSpPr txBox="1"/>
            <p:nvPr/>
          </p:nvSpPr>
          <p:spPr>
            <a:xfrm>
              <a:off x="12959805" y="10210550"/>
              <a:ext cx="3096551" cy="537372"/>
            </a:xfrm>
            <a:prstGeom prst="rect">
              <a:avLst/>
            </a:prstGeom>
            <a:noFill/>
          </p:spPr>
          <p:txBody>
            <a:bodyPr wrap="square" rtlCol="0">
              <a:spAutoFit/>
            </a:bodyPr>
            <a:lstStyle/>
            <a:p>
              <a:pPr algn="ctr"/>
              <a:r>
                <a:rPr lang="en-US" sz="1200" b="1" spc="127" dirty="0">
                  <a:latin typeface="Arial" panose="020B0604020202020204" pitchFamily="34" charset="0"/>
                  <a:ea typeface="+mj-ea"/>
                  <a:cs typeface="Arial" panose="020B0604020202020204" pitchFamily="34" charset="0"/>
                </a:rPr>
                <a:t>LNG Exports </a:t>
              </a:r>
            </a:p>
          </p:txBody>
        </p:sp>
        <p:graphicFrame>
          <p:nvGraphicFramePr>
            <p:cNvPr id="103" name="Chart 102"/>
            <p:cNvGraphicFramePr>
              <a:graphicFrameLocks/>
            </p:cNvGraphicFramePr>
            <p:nvPr>
              <p:extLst>
                <p:ext uri="{D42A27DB-BD31-4B8C-83A1-F6EECF244321}">
                  <p14:modId xmlns:p14="http://schemas.microsoft.com/office/powerpoint/2010/main" val="3166420542"/>
                </p:ext>
              </p:extLst>
            </p:nvPr>
          </p:nvGraphicFramePr>
          <p:xfrm>
            <a:off x="3232401" y="10652733"/>
            <a:ext cx="3121024" cy="2198156"/>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04" name="Chart 103"/>
            <p:cNvGraphicFramePr>
              <a:graphicFrameLocks/>
            </p:cNvGraphicFramePr>
            <p:nvPr>
              <p:extLst>
                <p:ext uri="{D42A27DB-BD31-4B8C-83A1-F6EECF244321}">
                  <p14:modId xmlns:p14="http://schemas.microsoft.com/office/powerpoint/2010/main" val="3343794379"/>
                </p:ext>
              </p:extLst>
            </p:nvPr>
          </p:nvGraphicFramePr>
          <p:xfrm>
            <a:off x="6497021" y="10652733"/>
            <a:ext cx="3116085" cy="2198156"/>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05" name="Chart 104"/>
            <p:cNvGraphicFramePr>
              <a:graphicFrameLocks/>
            </p:cNvGraphicFramePr>
            <p:nvPr>
              <p:extLst>
                <p:ext uri="{D42A27DB-BD31-4B8C-83A1-F6EECF244321}">
                  <p14:modId xmlns:p14="http://schemas.microsoft.com/office/powerpoint/2010/main" val="3018127502"/>
                </p:ext>
              </p:extLst>
            </p:nvPr>
          </p:nvGraphicFramePr>
          <p:xfrm>
            <a:off x="9756702" y="10652733"/>
            <a:ext cx="3123142" cy="2198156"/>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06" name="Chart 105"/>
            <p:cNvGraphicFramePr>
              <a:graphicFrameLocks/>
            </p:cNvGraphicFramePr>
            <p:nvPr>
              <p:extLst>
                <p:ext uri="{D42A27DB-BD31-4B8C-83A1-F6EECF244321}">
                  <p14:modId xmlns:p14="http://schemas.microsoft.com/office/powerpoint/2010/main" val="3001723552"/>
                </p:ext>
              </p:extLst>
            </p:nvPr>
          </p:nvGraphicFramePr>
          <p:xfrm>
            <a:off x="13023439" y="10652733"/>
            <a:ext cx="3121730" cy="2198156"/>
          </p:xfrm>
          <a:graphic>
            <a:graphicData uri="http://schemas.openxmlformats.org/drawingml/2006/chart">
              <c:chart xmlns:c="http://schemas.openxmlformats.org/drawingml/2006/chart" xmlns:r="http://schemas.openxmlformats.org/officeDocument/2006/relationships" r:id="rId32"/>
            </a:graphicData>
          </a:graphic>
        </p:graphicFrame>
      </p:grpSp>
      <p:sp>
        <p:nvSpPr>
          <p:cNvPr id="70" name="Rectangle 4"/>
          <p:cNvSpPr>
            <a:spLocks/>
          </p:cNvSpPr>
          <p:nvPr/>
        </p:nvSpPr>
        <p:spPr bwMode="auto">
          <a:xfrm>
            <a:off x="10066756" y="2671738"/>
            <a:ext cx="107686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2860" bIns="0" anchor="ctr">
            <a:spAutoFit/>
          </a:bodyPr>
          <a:lstStyle/>
          <a:p>
            <a:pPr marL="53976">
              <a:buFont typeface="Arial" pitchFamily="34" charset="0"/>
            </a:pPr>
            <a:r>
              <a:rPr lang="en-US" altLang="en-US" sz="1100" b="1" dirty="0" smtClean="0">
                <a:solidFill>
                  <a:srgbClr val="002060"/>
                </a:solidFill>
                <a:latin typeface="Arial" pitchFamily="34" charset="0"/>
                <a:ea typeface="Hoefler Text"/>
                <a:cs typeface="Arial" panose="020B0604020202020204" pitchFamily="34" charset="0"/>
              </a:rPr>
              <a:t>Mozambique</a:t>
            </a:r>
            <a:endParaRPr lang="en-US" altLang="en-US" sz="1100" b="1" dirty="0">
              <a:solidFill>
                <a:srgbClr val="002060"/>
              </a:solidFill>
              <a:latin typeface="Arial" pitchFamily="34" charset="0"/>
              <a:ea typeface="Hoefler Text"/>
              <a:cs typeface="Arial" panose="020B0604020202020204" pitchFamily="34" charset="0"/>
            </a:endParaRPr>
          </a:p>
        </p:txBody>
      </p:sp>
      <p:pic>
        <p:nvPicPr>
          <p:cNvPr id="4" name="Picture 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656363" y="2587411"/>
            <a:ext cx="450935" cy="338201"/>
          </a:xfrm>
          <a:prstGeom prst="rect">
            <a:avLst/>
          </a:prstGeom>
        </p:spPr>
      </p:pic>
    </p:spTree>
    <p:extLst>
      <p:ext uri="{BB962C8B-B14F-4D97-AF65-F5344CB8AC3E}">
        <p14:creationId xmlns:p14="http://schemas.microsoft.com/office/powerpoint/2010/main" val="2617506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Gas Exporting Countries Forum (GECF)</a:t>
            </a:r>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dirty="0" smtClean="0">
                <a:solidFill>
                  <a:schemeClr val="tx1"/>
                </a:solidFill>
              </a:rPr>
              <a:t>Flagship </a:t>
            </a:r>
            <a:r>
              <a:rPr lang="en-US" dirty="0">
                <a:solidFill>
                  <a:schemeClr val="tx1"/>
                </a:solidFill>
              </a:rPr>
              <a:t>events such as annual workshops, Gas Lecture </a:t>
            </a:r>
            <a:r>
              <a:rPr lang="en-US" dirty="0" smtClean="0">
                <a:solidFill>
                  <a:schemeClr val="tx1"/>
                </a:solidFill>
              </a:rPr>
              <a:t>series, </a:t>
            </a:r>
            <a:r>
              <a:rPr lang="en-US" dirty="0">
                <a:solidFill>
                  <a:schemeClr val="tx1"/>
                </a:solidFill>
              </a:rPr>
              <a:t>as well as seminars with leading industry players</a:t>
            </a: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Collaboration with </a:t>
            </a:r>
            <a:r>
              <a:rPr lang="en-US" dirty="0">
                <a:solidFill>
                  <a:schemeClr val="tx1"/>
                </a:solidFill>
              </a:rPr>
              <a:t>intergovernmental </a:t>
            </a:r>
            <a:r>
              <a:rPr lang="en-US" dirty="0" err="1">
                <a:solidFill>
                  <a:schemeClr val="tx1"/>
                </a:solidFill>
              </a:rPr>
              <a:t>organisations</a:t>
            </a:r>
            <a:r>
              <a:rPr lang="en-US" dirty="0">
                <a:solidFill>
                  <a:schemeClr val="tx1"/>
                </a:solidFill>
              </a:rPr>
              <a:t> such as the UN and G20, as well as similar </a:t>
            </a:r>
            <a:r>
              <a:rPr lang="en-US" dirty="0" smtClean="0">
                <a:solidFill>
                  <a:schemeClr val="tx1"/>
                </a:solidFill>
              </a:rPr>
              <a:t>energy-related </a:t>
            </a:r>
            <a:r>
              <a:rPr lang="en-US" dirty="0">
                <a:solidFill>
                  <a:schemeClr val="tx1"/>
                </a:solidFill>
              </a:rPr>
              <a:t>institutions </a:t>
            </a:r>
            <a:r>
              <a:rPr lang="en-US" dirty="0" smtClean="0">
                <a:solidFill>
                  <a:schemeClr val="tx1"/>
                </a:solidFill>
              </a:rPr>
              <a:t>such </a:t>
            </a:r>
            <a:r>
              <a:rPr lang="en-US" dirty="0">
                <a:solidFill>
                  <a:schemeClr val="tx1"/>
                </a:solidFill>
              </a:rPr>
              <a:t>as </a:t>
            </a:r>
            <a:r>
              <a:rPr lang="en-US" dirty="0" smtClean="0">
                <a:solidFill>
                  <a:schemeClr val="tx1"/>
                </a:solidFill>
              </a:rPr>
              <a:t>OPEC and </a:t>
            </a:r>
            <a:r>
              <a:rPr lang="en-US" dirty="0">
                <a:solidFill>
                  <a:schemeClr val="tx1"/>
                </a:solidFill>
              </a:rPr>
              <a:t>JODI </a:t>
            </a: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Gas Research Institute </a:t>
            </a:r>
            <a:r>
              <a:rPr lang="en-US" dirty="0">
                <a:solidFill>
                  <a:schemeClr val="tx1"/>
                </a:solidFill>
              </a:rPr>
              <a:t>provides an arena for   cooperation in areas such as scientific and technological </a:t>
            </a:r>
            <a:r>
              <a:rPr lang="en-US" dirty="0" smtClean="0">
                <a:solidFill>
                  <a:schemeClr val="tx1"/>
                </a:solidFill>
              </a:rPr>
              <a:t>research</a:t>
            </a:r>
            <a:endParaRPr lang="en-US" dirty="0">
              <a:solidFill>
                <a:schemeClr val="tx1"/>
              </a:solidFill>
            </a:endParaRPr>
          </a:p>
        </p:txBody>
      </p:sp>
      <p:graphicFrame>
        <p:nvGraphicFramePr>
          <p:cNvPr id="11" name="Content Placeholder 10"/>
          <p:cNvGraphicFramePr>
            <a:graphicFrameLocks noGrp="1"/>
          </p:cNvGraphicFramePr>
          <p:nvPr>
            <p:ph sz="half" idx="10"/>
            <p:extLst>
              <p:ext uri="{D42A27DB-BD31-4B8C-83A1-F6EECF244321}">
                <p14:modId xmlns:p14="http://schemas.microsoft.com/office/powerpoint/2010/main" val="1659023157"/>
              </p:ext>
            </p:extLst>
          </p:nvPr>
        </p:nvGraphicFramePr>
        <p:xfrm>
          <a:off x="161925" y="1358899"/>
          <a:ext cx="5853113" cy="481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64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2</a:t>
            </a:r>
            <a:endParaRPr lang="en-US" dirty="0"/>
          </a:p>
        </p:txBody>
      </p:sp>
      <p:sp>
        <p:nvSpPr>
          <p:cNvPr id="3" name="Subtitle 2"/>
          <p:cNvSpPr>
            <a:spLocks noGrp="1"/>
          </p:cNvSpPr>
          <p:nvPr>
            <p:ph type="subTitle" idx="1"/>
          </p:nvPr>
        </p:nvSpPr>
        <p:spPr>
          <a:xfrm>
            <a:off x="729047" y="2847975"/>
            <a:ext cx="10646527" cy="1035331"/>
          </a:xfrm>
        </p:spPr>
        <p:txBody>
          <a:bodyPr>
            <a:noAutofit/>
          </a:bodyPr>
          <a:lstStyle/>
          <a:p>
            <a:pPr algn="ctr"/>
            <a:r>
              <a:rPr lang="en-US" b="0" cap="all" dirty="0" smtClean="0"/>
              <a:t>Global context</a:t>
            </a:r>
            <a:endParaRPr lang="en-US" b="0" cap="all" dirty="0"/>
          </a:p>
        </p:txBody>
      </p:sp>
    </p:spTree>
    <p:extLst>
      <p:ext uri="{BB962C8B-B14F-4D97-AF65-F5344CB8AC3E}">
        <p14:creationId xmlns:p14="http://schemas.microsoft.com/office/powerpoint/2010/main" val="2148293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Global Gas Consumption by Region</a:t>
            </a:r>
          </a:p>
        </p:txBody>
      </p:sp>
      <p:sp>
        <p:nvSpPr>
          <p:cNvPr id="7" name="Title 6"/>
          <p:cNvSpPr>
            <a:spLocks noGrp="1"/>
          </p:cNvSpPr>
          <p:nvPr>
            <p:ph type="title"/>
          </p:nvPr>
        </p:nvSpPr>
        <p:spPr/>
        <p:txBody>
          <a:bodyPr/>
          <a:lstStyle/>
          <a:p>
            <a:r>
              <a:rPr lang="en-US" dirty="0"/>
              <a:t>Supply and Demand</a:t>
            </a:r>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dirty="0" smtClean="0">
                <a:solidFill>
                  <a:schemeClr val="tx1"/>
                </a:solidFill>
              </a:rPr>
              <a:t>Global gas consumption has been increasing annually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Key </a:t>
            </a:r>
            <a:r>
              <a:rPr lang="en-US" dirty="0" smtClean="0">
                <a:solidFill>
                  <a:schemeClr val="tx1"/>
                </a:solidFill>
              </a:rPr>
              <a:t>drivers in 2021: Global </a:t>
            </a:r>
            <a:r>
              <a:rPr lang="en-US" dirty="0">
                <a:solidFill>
                  <a:schemeClr val="tx1"/>
                </a:solidFill>
              </a:rPr>
              <a:t>economic recovery, as well as abnormal weather conditions, with a very cold winter and a warm </a:t>
            </a:r>
            <a:r>
              <a:rPr lang="en-US" dirty="0" smtClean="0">
                <a:solidFill>
                  <a:schemeClr val="tx1"/>
                </a:solidFill>
              </a:rPr>
              <a:t>summer</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Major growth in the Asia/Oceania market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Going Forward: </a:t>
            </a:r>
            <a:r>
              <a:rPr lang="en-US" dirty="0" smtClean="0">
                <a:solidFill>
                  <a:schemeClr val="tx1"/>
                </a:solidFill>
              </a:rPr>
              <a:t>Continued growth, but at a slower rate</a:t>
            </a:r>
            <a:endParaRPr lang="en-US" dirty="0">
              <a:solidFill>
                <a:schemeClr val="tx1"/>
              </a:solidFill>
            </a:endParaRPr>
          </a:p>
          <a:p>
            <a:pPr marL="342900" indent="-342900">
              <a:buFont typeface="Arial" panose="020B0604020202020204" pitchFamily="34" charset="0"/>
              <a:buChar char="•"/>
            </a:pPr>
            <a:endParaRPr lang="en-US" dirty="0"/>
          </a:p>
        </p:txBody>
      </p:sp>
      <p:graphicFrame>
        <p:nvGraphicFramePr>
          <p:cNvPr id="8" name="Content Placeholder 7"/>
          <p:cNvGraphicFramePr>
            <a:graphicFrameLocks noGrp="1"/>
          </p:cNvGraphicFramePr>
          <p:nvPr>
            <p:ph sz="half" idx="10"/>
            <p:extLst>
              <p:ext uri="{D42A27DB-BD31-4B8C-83A1-F6EECF244321}">
                <p14:modId xmlns:p14="http://schemas.microsoft.com/office/powerpoint/2010/main" val="511407161"/>
              </p:ext>
            </p:extLst>
          </p:nvPr>
        </p:nvGraphicFramePr>
        <p:xfrm>
          <a:off x="161925" y="1358900"/>
          <a:ext cx="5853113" cy="43100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1925" y="5728377"/>
            <a:ext cx="5852604" cy="215444"/>
          </a:xfrm>
          <a:prstGeom prst="rect">
            <a:avLst/>
          </a:prstGeom>
        </p:spPr>
        <p:txBody>
          <a:bodyPr wrap="square">
            <a:spAutoFit/>
          </a:bodyPr>
          <a:lstStyle/>
          <a:p>
            <a:r>
              <a:rPr lang="en-US" sz="800" i="1" dirty="0" smtClean="0">
                <a:latin typeface="Arial" panose="020B0604020202020204" pitchFamily="34" charset="0"/>
                <a:ea typeface="Calibri" panose="020F0502020204030204" pitchFamily="34" charset="0"/>
                <a:cs typeface="Arial" panose="020B0604020202020204" pitchFamily="34" charset="0"/>
              </a:rPr>
              <a:t>Source: GECF </a:t>
            </a:r>
            <a:r>
              <a:rPr lang="en-US" sz="800" i="1" dirty="0">
                <a:latin typeface="Arial" panose="020B0604020202020204" pitchFamily="34" charset="0"/>
                <a:ea typeface="Calibri" panose="020F0502020204030204" pitchFamily="34" charset="0"/>
                <a:cs typeface="Arial" panose="020B0604020202020204" pitchFamily="34" charset="0"/>
              </a:rPr>
              <a:t>Secretariat based on data from BP Statistical Review 2021, </a:t>
            </a:r>
            <a:r>
              <a:rPr lang="en-US" sz="800" i="1" dirty="0" err="1">
                <a:latin typeface="Arial" panose="020B0604020202020204" pitchFamily="34" charset="0"/>
                <a:ea typeface="Calibri" panose="020F0502020204030204" pitchFamily="34" charset="0"/>
                <a:cs typeface="Arial" panose="020B0604020202020204" pitchFamily="34" charset="0"/>
              </a:rPr>
              <a:t>Cedigaz</a:t>
            </a:r>
            <a:r>
              <a:rPr lang="en-US" sz="800" i="1" dirty="0">
                <a:latin typeface="Arial" panose="020B0604020202020204" pitchFamily="34" charset="0"/>
                <a:ea typeface="Calibri" panose="020F0502020204030204" pitchFamily="34" charset="0"/>
                <a:cs typeface="Arial" panose="020B0604020202020204" pitchFamily="34" charset="0"/>
              </a:rPr>
              <a:t> and IEA Monthly Gas Statistics </a:t>
            </a:r>
            <a:endParaRPr lang="en-US" sz="800" dirty="0"/>
          </a:p>
        </p:txBody>
      </p:sp>
    </p:spTree>
    <p:extLst>
      <p:ext uri="{BB962C8B-B14F-4D97-AF65-F5344CB8AC3E}">
        <p14:creationId xmlns:p14="http://schemas.microsoft.com/office/powerpoint/2010/main" val="148618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Global Gas </a:t>
            </a:r>
            <a:r>
              <a:rPr lang="en-US" dirty="0" smtClean="0"/>
              <a:t>Production </a:t>
            </a:r>
            <a:r>
              <a:rPr lang="en-US" dirty="0"/>
              <a:t>by Region</a:t>
            </a:r>
          </a:p>
        </p:txBody>
      </p:sp>
      <p:sp>
        <p:nvSpPr>
          <p:cNvPr id="7" name="Title 6"/>
          <p:cNvSpPr>
            <a:spLocks noGrp="1"/>
          </p:cNvSpPr>
          <p:nvPr>
            <p:ph type="title"/>
          </p:nvPr>
        </p:nvSpPr>
        <p:spPr/>
        <p:txBody>
          <a:bodyPr/>
          <a:lstStyle/>
          <a:p>
            <a:r>
              <a:rPr lang="en-US" dirty="0"/>
              <a:t>Supply and Demand</a:t>
            </a:r>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dirty="0" smtClean="0">
                <a:solidFill>
                  <a:schemeClr val="tx1"/>
                </a:solidFill>
              </a:rPr>
              <a:t>Average </a:t>
            </a:r>
            <a:r>
              <a:rPr lang="en-US" dirty="0">
                <a:solidFill>
                  <a:schemeClr val="tx1"/>
                </a:solidFill>
              </a:rPr>
              <a:t>annual growth rate </a:t>
            </a:r>
            <a:r>
              <a:rPr lang="en-US" dirty="0" smtClean="0">
                <a:solidFill>
                  <a:schemeClr val="tx1"/>
                </a:solidFill>
              </a:rPr>
              <a:t>of 2% between </a:t>
            </a:r>
            <a:r>
              <a:rPr lang="en-US" dirty="0">
                <a:solidFill>
                  <a:schemeClr val="tx1"/>
                </a:solidFill>
              </a:rPr>
              <a:t>2010 and </a:t>
            </a:r>
            <a:r>
              <a:rPr lang="en-US" dirty="0" smtClean="0">
                <a:solidFill>
                  <a:schemeClr val="tx1"/>
                </a:solidFill>
              </a:rPr>
              <a:t>2020</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North America, CIS, and the Middle </a:t>
            </a:r>
            <a:r>
              <a:rPr lang="en-US" dirty="0" smtClean="0">
                <a:solidFill>
                  <a:schemeClr val="tx1"/>
                </a:solidFill>
              </a:rPr>
              <a:t>East </a:t>
            </a:r>
            <a:r>
              <a:rPr lang="en-US" dirty="0">
                <a:solidFill>
                  <a:schemeClr val="tx1"/>
                </a:solidFill>
              </a:rPr>
              <a:t>had the highest production </a:t>
            </a: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Africa</a:t>
            </a:r>
            <a:r>
              <a:rPr lang="en-US" dirty="0">
                <a:solidFill>
                  <a:schemeClr val="tx1"/>
                </a:solidFill>
              </a:rPr>
              <a:t>, CIS, and the Asia Pacific regions were the dominant sources of </a:t>
            </a:r>
            <a:r>
              <a:rPr lang="en-US" dirty="0" smtClean="0">
                <a:solidFill>
                  <a:schemeClr val="tx1"/>
                </a:solidFill>
              </a:rPr>
              <a:t>production </a:t>
            </a:r>
            <a:r>
              <a:rPr lang="en-US" dirty="0">
                <a:solidFill>
                  <a:schemeClr val="tx1"/>
                </a:solidFill>
              </a:rPr>
              <a:t>growth </a:t>
            </a: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Going Forward: Sustained growth, which may be hampered by financial restrictions in the high inflation environment</a:t>
            </a:r>
            <a:endParaRPr lang="en-US" dirty="0">
              <a:solidFill>
                <a:schemeClr val="tx1"/>
              </a:solidFill>
            </a:endParaRPr>
          </a:p>
        </p:txBody>
      </p:sp>
      <p:sp>
        <p:nvSpPr>
          <p:cNvPr id="6" name="Rectangle 5"/>
          <p:cNvSpPr/>
          <p:nvPr/>
        </p:nvSpPr>
        <p:spPr>
          <a:xfrm>
            <a:off x="161925" y="5728377"/>
            <a:ext cx="5852604" cy="338554"/>
          </a:xfrm>
          <a:prstGeom prst="rect">
            <a:avLst/>
          </a:prstGeom>
        </p:spPr>
        <p:txBody>
          <a:bodyPr wrap="square">
            <a:spAutoFit/>
          </a:bodyPr>
          <a:lstStyle/>
          <a:p>
            <a:r>
              <a:rPr lang="en-US" sz="800" i="1" dirty="0">
                <a:latin typeface="Arial" panose="020B0604020202020204" pitchFamily="34" charset="0"/>
                <a:cs typeface="Arial" panose="020B0604020202020204" pitchFamily="34" charset="0"/>
              </a:rPr>
              <a:t>Source: GECF Secretariat based on data from </a:t>
            </a:r>
            <a:r>
              <a:rPr lang="en-US" sz="800" i="1" dirty="0" err="1">
                <a:latin typeface="Arial" panose="020B0604020202020204" pitchFamily="34" charset="0"/>
                <a:cs typeface="Arial" panose="020B0604020202020204" pitchFamily="34" charset="0"/>
              </a:rPr>
              <a:t>Cedigaz</a:t>
            </a:r>
            <a:r>
              <a:rPr lang="en-US" sz="800" i="1" dirty="0">
                <a:latin typeface="Arial" panose="020B0604020202020204" pitchFamily="34" charset="0"/>
                <a:cs typeface="Arial" panose="020B0604020202020204" pitchFamily="34" charset="0"/>
              </a:rPr>
              <a:t>, and BP Statistical Review</a:t>
            </a:r>
            <a:endParaRPr lang="en-US" sz="800" dirty="0">
              <a:latin typeface="Arial" panose="020B0604020202020204" pitchFamily="34" charset="0"/>
              <a:cs typeface="Arial" panose="020B0604020202020204" pitchFamily="34" charset="0"/>
            </a:endParaRPr>
          </a:p>
          <a:p>
            <a:r>
              <a:rPr lang="en-US" sz="800" i="1" dirty="0">
                <a:latin typeface="Arial" panose="020B0604020202020204" pitchFamily="34" charset="0"/>
                <a:cs typeface="Arial" panose="020B0604020202020204" pitchFamily="34" charset="0"/>
              </a:rPr>
              <a:t>(*) GECF’s forecast for 2022 and 2023</a:t>
            </a:r>
            <a:endParaRPr lang="en-US" sz="800" dirty="0">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sz="half" idx="10"/>
            <p:extLst>
              <p:ext uri="{D42A27DB-BD31-4B8C-83A1-F6EECF244321}">
                <p14:modId xmlns:p14="http://schemas.microsoft.com/office/powerpoint/2010/main" val="3680098821"/>
              </p:ext>
            </p:extLst>
          </p:nvPr>
        </p:nvGraphicFramePr>
        <p:xfrm>
          <a:off x="161925" y="1358900"/>
          <a:ext cx="5853113" cy="431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683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rtl="0"/>
            <a:r>
              <a:rPr lang="en-US" dirty="0" smtClean="0"/>
              <a:t>Global </a:t>
            </a:r>
            <a:r>
              <a:rPr lang="en-US" dirty="0"/>
              <a:t>LNG Trade by </a:t>
            </a:r>
            <a:r>
              <a:rPr lang="en-US" dirty="0" smtClean="0"/>
              <a:t>Region</a:t>
            </a:r>
            <a:endParaRPr lang="en-US" dirty="0"/>
          </a:p>
        </p:txBody>
      </p:sp>
      <p:sp>
        <p:nvSpPr>
          <p:cNvPr id="4" name="Text Placeholder 3"/>
          <p:cNvSpPr>
            <a:spLocks noGrp="1"/>
          </p:cNvSpPr>
          <p:nvPr>
            <p:ph type="body" sz="quarter" idx="3"/>
          </p:nvPr>
        </p:nvSpPr>
        <p:spPr/>
        <p:txBody>
          <a:bodyPr>
            <a:normAutofit/>
          </a:bodyPr>
          <a:lstStyle/>
          <a:p>
            <a:pPr algn="ctr"/>
            <a:r>
              <a:rPr lang="en-US" dirty="0"/>
              <a:t>FIDs on New Liquefaction </a:t>
            </a:r>
            <a:r>
              <a:rPr lang="en-US" dirty="0" smtClean="0"/>
              <a:t>Capacity</a:t>
            </a:r>
            <a:endParaRPr lang="en-US" dirty="0"/>
          </a:p>
        </p:txBody>
      </p:sp>
      <p:sp>
        <p:nvSpPr>
          <p:cNvPr id="7" name="Title 6"/>
          <p:cNvSpPr>
            <a:spLocks noGrp="1"/>
          </p:cNvSpPr>
          <p:nvPr>
            <p:ph type="title"/>
          </p:nvPr>
        </p:nvSpPr>
        <p:spPr/>
        <p:txBody>
          <a:bodyPr/>
          <a:lstStyle/>
          <a:p>
            <a:r>
              <a:rPr lang="en-US" dirty="0"/>
              <a:t>LNG Trade, New Projects and FIDs</a:t>
            </a:r>
          </a:p>
        </p:txBody>
      </p:sp>
      <p:graphicFrame>
        <p:nvGraphicFramePr>
          <p:cNvPr id="9" name="Content Placeholder 8">
            <a:extLst>
              <a:ext uri="{FF2B5EF4-FFF2-40B4-BE49-F238E27FC236}">
                <a16:creationId xmlns:a16="http://schemas.microsoft.com/office/drawing/2014/main" id="{00000000-0008-0000-0100-000002000000}"/>
              </a:ext>
            </a:extLst>
          </p:cNvPr>
          <p:cNvGraphicFramePr>
            <a:graphicFrameLocks noGrp="1"/>
          </p:cNvGraphicFramePr>
          <p:nvPr>
            <p:ph sz="half" idx="10"/>
            <p:extLst>
              <p:ext uri="{D42A27DB-BD31-4B8C-83A1-F6EECF244321}">
                <p14:modId xmlns:p14="http://schemas.microsoft.com/office/powerpoint/2010/main" val="2033724073"/>
              </p:ext>
            </p:extLst>
          </p:nvPr>
        </p:nvGraphicFramePr>
        <p:xfrm>
          <a:off x="161925" y="1358900"/>
          <a:ext cx="5853113" cy="43100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61925" y="5668963"/>
            <a:ext cx="3074177"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Source: GECF Secretariat based on data from ICIS LNG Edge</a:t>
            </a:r>
          </a:p>
          <a:p>
            <a:r>
              <a:rPr lang="en-US" sz="800" i="1" dirty="0">
                <a:latin typeface="Arial" panose="020B0604020202020204" pitchFamily="34" charset="0"/>
                <a:cs typeface="Arial" panose="020B0604020202020204" pitchFamily="34" charset="0"/>
              </a:rPr>
              <a:t>(*): GECF Secretariat’s forecast for </a:t>
            </a:r>
            <a:r>
              <a:rPr lang="en-US" sz="800" i="1" dirty="0" smtClean="0">
                <a:latin typeface="Arial" panose="020B0604020202020204" pitchFamily="34" charset="0"/>
                <a:cs typeface="Arial" panose="020B0604020202020204" pitchFamily="34" charset="0"/>
              </a:rPr>
              <a:t>2022 and 2023</a:t>
            </a:r>
            <a:endParaRPr lang="en-US" sz="800" i="1" dirty="0">
              <a:latin typeface="Arial" panose="020B0604020202020204" pitchFamily="34" charset="0"/>
              <a:cs typeface="Arial" panose="020B0604020202020204" pitchFamily="34" charset="0"/>
            </a:endParaRP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3880596388"/>
              </p:ext>
            </p:extLst>
          </p:nvPr>
        </p:nvGraphicFramePr>
        <p:xfrm>
          <a:off x="6199188" y="1358900"/>
          <a:ext cx="5851525" cy="431006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6199188" y="5599200"/>
            <a:ext cx="5851525" cy="338554"/>
          </a:xfrm>
          <a:prstGeom prst="rect">
            <a:avLst/>
          </a:prstGeom>
        </p:spPr>
        <p:txBody>
          <a:bodyPr wrap="square">
            <a:spAutoFit/>
          </a:bodyPr>
          <a:lstStyle/>
          <a:p>
            <a:r>
              <a:rPr lang="en-GB" sz="800" i="1" dirty="0">
                <a:latin typeface="Arial" panose="020B0604020202020204" pitchFamily="34" charset="0"/>
                <a:ea typeface="Calibri" panose="020F0502020204030204" pitchFamily="34" charset="0"/>
                <a:cs typeface="Arial" panose="020B0604020202020204" pitchFamily="34" charset="0"/>
              </a:rPr>
              <a:t>Source: GECF Secretariat based on data from Argus, ICIS LNG Edge, </a:t>
            </a:r>
            <a:r>
              <a:rPr lang="en-GB" sz="800" i="1" dirty="0" err="1">
                <a:latin typeface="Arial" panose="020B0604020202020204" pitchFamily="34" charset="0"/>
                <a:ea typeface="Calibri" panose="020F0502020204030204" pitchFamily="34" charset="0"/>
                <a:cs typeface="Arial" panose="020B0604020202020204" pitchFamily="34" charset="0"/>
              </a:rPr>
              <a:t>Refinitv</a:t>
            </a:r>
            <a:r>
              <a:rPr lang="en-GB" sz="800" i="1" dirty="0">
                <a:latin typeface="Arial" panose="020B0604020202020204" pitchFamily="34" charset="0"/>
                <a:ea typeface="Calibri" panose="020F0502020204030204" pitchFamily="34" charset="0"/>
                <a:cs typeface="Arial" panose="020B0604020202020204" pitchFamily="34" charset="0"/>
              </a:rPr>
              <a:t> and Project Updates</a:t>
            </a:r>
            <a:endParaRPr lang="en-US" sz="800" dirty="0">
              <a:latin typeface="Arial" panose="020B0604020202020204" pitchFamily="34" charset="0"/>
              <a:ea typeface="Calibri" panose="020F0502020204030204" pitchFamily="34" charset="0"/>
              <a:cs typeface="Arial" panose="020B0604020202020204" pitchFamily="34" charset="0"/>
            </a:endParaRPr>
          </a:p>
          <a:p>
            <a:r>
              <a:rPr lang="en-GB" sz="800" i="1" dirty="0">
                <a:latin typeface="Arial" panose="020B0604020202020204" pitchFamily="34" charset="0"/>
                <a:ea typeface="Calibri" panose="020F0502020204030204" pitchFamily="34" charset="0"/>
                <a:cs typeface="Arial" panose="020B0604020202020204" pitchFamily="34" charset="0"/>
              </a:rPr>
              <a:t>(*): Projects targeting FID</a:t>
            </a:r>
            <a:endParaRPr lang="en-US" sz="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33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A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A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A99"/>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A99"/>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d1c946-227f-456b-a52f-005e356255ac">
      <Terms xmlns="http://schemas.microsoft.com/office/infopath/2007/PartnerControls"/>
    </lcf76f155ced4ddcb4097134ff3c332f>
    <TaxCatchAll xmlns="d01e433a-3dff-4bfe-9b43-eca30fbe256c" xsi:nil="true"/>
  </documentManagement>
</p:properties>
</file>

<file path=customXml/itemProps1.xml><?xml version="1.0" encoding="utf-8"?>
<ds:datastoreItem xmlns:ds="http://schemas.openxmlformats.org/officeDocument/2006/customXml" ds:itemID="{70DB00EC-BBE5-4566-A18A-DABA3750A3A0}"/>
</file>

<file path=customXml/itemProps2.xml><?xml version="1.0" encoding="utf-8"?>
<ds:datastoreItem xmlns:ds="http://schemas.openxmlformats.org/officeDocument/2006/customXml" ds:itemID="{EBCBC473-CFF3-4F4A-902B-1F15C003EF50}">
  <ds:schemaRefs>
    <ds:schemaRef ds:uri="http://schemas.microsoft.com/sharepoint/v3/contenttype/forms"/>
  </ds:schemaRefs>
</ds:datastoreItem>
</file>

<file path=customXml/itemProps3.xml><?xml version="1.0" encoding="utf-8"?>
<ds:datastoreItem xmlns:ds="http://schemas.openxmlformats.org/officeDocument/2006/customXml" ds:itemID="{8BFF75C1-1456-4CBA-AF8F-1F241A6FB39A}">
  <ds:schemaRef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ed2b0cda-635f-49b5-9c74-7865725ff107"/>
    <ds:schemaRef ds:uri="http://purl.org/dc/elements/1.1/"/>
    <ds:schemaRef ds:uri="http://schemas.microsoft.com/office/2006/documentManagement/typ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16226</TotalTime>
  <Words>742</Words>
  <Application>Microsoft Office PowerPoint</Application>
  <PresentationFormat>Widescreen</PresentationFormat>
  <Paragraphs>159</Paragraphs>
  <Slides>14</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Courier New</vt:lpstr>
      <vt:lpstr>Helvetica Neue</vt:lpstr>
      <vt:lpstr>Helvetica Neue Medium</vt:lpstr>
      <vt:lpstr>Hoefler Text</vt:lpstr>
      <vt:lpstr>Wingdings</vt:lpstr>
      <vt:lpstr>Office Theme</vt:lpstr>
      <vt:lpstr>2_Office Theme</vt:lpstr>
      <vt:lpstr>3_Office Theme</vt:lpstr>
      <vt:lpstr>GLOBAL OPPORTUNITIES FOR MOZAMBIQUE’S GAS</vt:lpstr>
      <vt:lpstr>PowerPoint Presentation</vt:lpstr>
      <vt:lpstr> 1</vt:lpstr>
      <vt:lpstr>PowerPoint Presentation</vt:lpstr>
      <vt:lpstr>About the Gas Exporting Countries Forum (GECF)</vt:lpstr>
      <vt:lpstr> 2</vt:lpstr>
      <vt:lpstr>Supply and Demand</vt:lpstr>
      <vt:lpstr>Supply and Demand</vt:lpstr>
      <vt:lpstr>LNG Trade, New Projects and FIDs</vt:lpstr>
      <vt:lpstr>Prices and Contracting</vt:lpstr>
      <vt:lpstr> 3</vt:lpstr>
      <vt:lpstr>Opportunities for Mozambique LNG Exports</vt:lpstr>
      <vt:lpstr>Concluding Remarks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Singh</dc:creator>
  <cp:lastModifiedBy>Imran Mohammed</cp:lastModifiedBy>
  <cp:revision>231</cp:revision>
  <cp:lastPrinted>2022-05-18T13:27:09Z</cp:lastPrinted>
  <dcterms:created xsi:type="dcterms:W3CDTF">2022-05-15T12:57:47Z</dcterms:created>
  <dcterms:modified xsi:type="dcterms:W3CDTF">2022-09-08T12:46:21Z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0x010100A9B6A37D38114744A86D314EA7BF9E94</vt:lpwstr>
  </property>
  <property fmtid="{D5CDD505-2E9C-101B-9397-08002B2CF9AE}" pid="3" name="MediaServiceImageTags">
    <vt:lpwstr/>
  </property>
</Properties>
</file>